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7023100" cy="93091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91">
          <p15:clr>
            <a:srgbClr val="A4A3A4"/>
          </p15:clr>
        </p15:guide>
        <p15:guide id="2" orient="horz" pos="2990">
          <p15:clr>
            <a:srgbClr val="A4A3A4"/>
          </p15:clr>
        </p15:guide>
        <p15:guide id="3" orient="horz" pos="899">
          <p15:clr>
            <a:srgbClr val="A4A3A4"/>
          </p15:clr>
        </p15:guide>
        <p15:guide id="4" orient="horz" pos="368">
          <p15:clr>
            <a:srgbClr val="A4A3A4"/>
          </p15:clr>
        </p15:guide>
        <p15:guide id="5" orient="horz" pos="684">
          <p15:clr>
            <a:srgbClr val="A4A3A4"/>
          </p15:clr>
        </p15:guide>
        <p15:guide id="6" pos="5549">
          <p15:clr>
            <a:srgbClr val="A4A3A4"/>
          </p15:clr>
        </p15:guide>
        <p15:guide id="7" pos="2882">
          <p15:clr>
            <a:srgbClr val="A4A3A4"/>
          </p15:clr>
        </p15:guide>
        <p15:guide id="8" pos="202">
          <p15:clr>
            <a:srgbClr val="A4A3A4"/>
          </p15:clr>
        </p15:guide>
        <p15:guide id="9" pos="4219">
          <p15:clr>
            <a:srgbClr val="A4A3A4"/>
          </p15:clr>
        </p15:guide>
        <p15:guide id="10" pos="3104">
          <p15:clr>
            <a:srgbClr val="A4A3A4"/>
          </p15:clr>
        </p15:guide>
        <p15:guide id="11" pos="2682">
          <p15:clr>
            <a:srgbClr val="A4A3A4"/>
          </p15:clr>
        </p15:guide>
        <p15:guide id="12" pos="99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91" orient="horz"/>
        <p:guide pos="2990" orient="horz"/>
        <p:guide pos="899" orient="horz"/>
        <p:guide pos="368" orient="horz"/>
        <p:guide pos="684" orient="horz"/>
        <p:guide pos="5549"/>
        <p:guide pos="2882"/>
        <p:guide pos="202"/>
        <p:guide pos="4219"/>
        <p:guide pos="3104"/>
        <p:guide pos="2682"/>
        <p:guide pos="992"/>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43343" cy="465455"/>
          </a:xfrm>
          <a:prstGeom prst="rect">
            <a:avLst/>
          </a:prstGeom>
          <a:noFill/>
          <a:ln>
            <a:noFill/>
          </a:ln>
        </p:spPr>
        <p:txBody>
          <a:bodyPr anchorCtr="0" anchor="t" bIns="46650" lIns="93300" spcFirstLastPara="1" rIns="93300" wrap="square" tIns="4665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978132" y="0"/>
            <a:ext cx="3043343" cy="465455"/>
          </a:xfrm>
          <a:prstGeom prst="rect">
            <a:avLst/>
          </a:prstGeom>
          <a:noFill/>
          <a:ln>
            <a:noFill/>
          </a:ln>
        </p:spPr>
        <p:txBody>
          <a:bodyPr anchorCtr="0" anchor="t" bIns="46650" lIns="93300" spcFirstLastPara="1" rIns="93300" wrap="square" tIns="4665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409575" y="698500"/>
            <a:ext cx="6203950" cy="34909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2310" y="4421823"/>
            <a:ext cx="5618480" cy="4189095"/>
          </a:xfrm>
          <a:prstGeom prst="rect">
            <a:avLst/>
          </a:prstGeom>
          <a:noFill/>
          <a:ln>
            <a:noFill/>
          </a:ln>
        </p:spPr>
        <p:txBody>
          <a:bodyPr anchorCtr="0" anchor="t" bIns="46650" lIns="93300" spcFirstLastPara="1" rIns="93300" wrap="square" tIns="4665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42029"/>
            <a:ext cx="3043343" cy="465455"/>
          </a:xfrm>
          <a:prstGeom prst="rect">
            <a:avLst/>
          </a:prstGeom>
          <a:noFill/>
          <a:ln>
            <a:noFill/>
          </a:ln>
        </p:spPr>
        <p:txBody>
          <a:bodyPr anchorCtr="0" anchor="b" bIns="46650" lIns="93300" spcFirstLastPara="1" rIns="93300" wrap="square" tIns="4665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978132" y="8842029"/>
            <a:ext cx="3043343" cy="465455"/>
          </a:xfrm>
          <a:prstGeom prst="rect">
            <a:avLst/>
          </a:prstGeom>
          <a:noFill/>
          <a:ln>
            <a:noFill/>
          </a:ln>
        </p:spPr>
        <p:txBody>
          <a:bodyPr anchorCtr="0" anchor="b" bIns="46650" lIns="93300" spcFirstLastPara="1" rIns="93300" wrap="square" tIns="4665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1:notes"/>
          <p:cNvSpPr/>
          <p:nvPr>
            <p:ph idx="2" type="sldImg"/>
          </p:nvPr>
        </p:nvSpPr>
        <p:spPr>
          <a:xfrm>
            <a:off x="409575" y="698500"/>
            <a:ext cx="6203950" cy="34909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 name="Google Shape;110;p1:notes"/>
          <p:cNvSpPr txBox="1"/>
          <p:nvPr>
            <p:ph idx="1" type="body"/>
          </p:nvPr>
        </p:nvSpPr>
        <p:spPr>
          <a:xfrm>
            <a:off x="702310" y="4421823"/>
            <a:ext cx="5618480" cy="4189095"/>
          </a:xfrm>
          <a:prstGeom prst="rect">
            <a:avLst/>
          </a:prstGeom>
          <a:noFill/>
          <a:ln>
            <a:noFill/>
          </a:ln>
        </p:spPr>
        <p:txBody>
          <a:bodyPr anchorCtr="0" anchor="t" bIns="46650" lIns="93300" spcFirstLastPara="1" rIns="93300" wrap="square" tIns="46650">
            <a:noAutofit/>
          </a:bodyPr>
          <a:lstStyle/>
          <a:p>
            <a:pPr indent="0" lvl="0" marL="0" rtl="0" algn="l">
              <a:spcBef>
                <a:spcPts val="0"/>
              </a:spcBef>
              <a:spcAft>
                <a:spcPts val="0"/>
              </a:spcAft>
              <a:buNone/>
            </a:pPr>
            <a:r>
              <a:t/>
            </a:r>
            <a:endParaRPr/>
          </a:p>
        </p:txBody>
      </p:sp>
      <p:sp>
        <p:nvSpPr>
          <p:cNvPr id="111" name="Google Shape;111;p1:notes"/>
          <p:cNvSpPr txBox="1"/>
          <p:nvPr>
            <p:ph idx="12" type="sldNum"/>
          </p:nvPr>
        </p:nvSpPr>
        <p:spPr>
          <a:xfrm>
            <a:off x="3978132" y="8842029"/>
            <a:ext cx="3043343" cy="465455"/>
          </a:xfrm>
          <a:prstGeom prst="rect">
            <a:avLst/>
          </a:prstGeom>
          <a:noFill/>
          <a:ln>
            <a:noFill/>
          </a:ln>
        </p:spPr>
        <p:txBody>
          <a:bodyPr anchorCtr="0" anchor="b" bIns="46650" lIns="93300" spcFirstLastPara="1" rIns="93300" wrap="square" tIns="466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8:notes"/>
          <p:cNvSpPr txBox="1"/>
          <p:nvPr>
            <p:ph idx="1" type="body"/>
          </p:nvPr>
        </p:nvSpPr>
        <p:spPr>
          <a:xfrm>
            <a:off x="702310" y="4421823"/>
            <a:ext cx="5618480" cy="4189095"/>
          </a:xfrm>
          <a:prstGeom prst="rect">
            <a:avLst/>
          </a:prstGeom>
        </p:spPr>
        <p:txBody>
          <a:bodyPr anchorCtr="0" anchor="t" bIns="46650" lIns="93300" spcFirstLastPara="1" rIns="93300" wrap="square" tIns="46650">
            <a:noAutofit/>
          </a:bodyPr>
          <a:lstStyle/>
          <a:p>
            <a:pPr indent="0" lvl="0" marL="0" rtl="0" algn="l">
              <a:spcBef>
                <a:spcPts val="0"/>
              </a:spcBef>
              <a:spcAft>
                <a:spcPts val="0"/>
              </a:spcAft>
              <a:buNone/>
            </a:pPr>
            <a:r>
              <a:t/>
            </a:r>
            <a:endParaRPr/>
          </a:p>
        </p:txBody>
      </p:sp>
      <p:sp>
        <p:nvSpPr>
          <p:cNvPr id="171" name="Google Shape;171;p8:notes"/>
          <p:cNvSpPr/>
          <p:nvPr>
            <p:ph idx="2" type="sldImg"/>
          </p:nvPr>
        </p:nvSpPr>
        <p:spPr>
          <a:xfrm>
            <a:off x="409575" y="698500"/>
            <a:ext cx="6203950" cy="34909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9:notes"/>
          <p:cNvSpPr/>
          <p:nvPr>
            <p:ph idx="2" type="sldImg"/>
          </p:nvPr>
        </p:nvSpPr>
        <p:spPr>
          <a:xfrm>
            <a:off x="409575" y="698500"/>
            <a:ext cx="6203950" cy="34909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p9:notes"/>
          <p:cNvSpPr txBox="1"/>
          <p:nvPr>
            <p:ph idx="1" type="body"/>
          </p:nvPr>
        </p:nvSpPr>
        <p:spPr>
          <a:xfrm>
            <a:off x="702310" y="4421823"/>
            <a:ext cx="5618480" cy="4189095"/>
          </a:xfrm>
          <a:prstGeom prst="rect">
            <a:avLst/>
          </a:prstGeom>
          <a:noFill/>
          <a:ln>
            <a:noFill/>
          </a:ln>
        </p:spPr>
        <p:txBody>
          <a:bodyPr anchorCtr="0" anchor="t" bIns="46650" lIns="93300" spcFirstLastPara="1" rIns="93300" wrap="square" tIns="46650">
            <a:noAutofit/>
          </a:bodyPr>
          <a:lstStyle/>
          <a:p>
            <a:pPr indent="0" lvl="0" marL="0" rtl="0" algn="l">
              <a:spcBef>
                <a:spcPts val="0"/>
              </a:spcBef>
              <a:spcAft>
                <a:spcPts val="0"/>
              </a:spcAft>
              <a:buNone/>
            </a:pPr>
            <a:r>
              <a:t/>
            </a:r>
            <a:endParaRPr/>
          </a:p>
        </p:txBody>
      </p:sp>
      <p:sp>
        <p:nvSpPr>
          <p:cNvPr id="177" name="Google Shape;177;p9:notes"/>
          <p:cNvSpPr txBox="1"/>
          <p:nvPr>
            <p:ph idx="12" type="sldNum"/>
          </p:nvPr>
        </p:nvSpPr>
        <p:spPr>
          <a:xfrm>
            <a:off x="3978132" y="8842029"/>
            <a:ext cx="3043343" cy="465455"/>
          </a:xfrm>
          <a:prstGeom prst="rect">
            <a:avLst/>
          </a:prstGeom>
          <a:noFill/>
          <a:ln>
            <a:noFill/>
          </a:ln>
        </p:spPr>
        <p:txBody>
          <a:bodyPr anchorCtr="0" anchor="b" bIns="46650" lIns="93300" spcFirstLastPara="1" rIns="93300" wrap="square" tIns="466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0:notes"/>
          <p:cNvSpPr/>
          <p:nvPr>
            <p:ph idx="2" type="sldImg"/>
          </p:nvPr>
        </p:nvSpPr>
        <p:spPr>
          <a:xfrm>
            <a:off x="409575" y="698500"/>
            <a:ext cx="6203950" cy="34909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Google Shape;187;p10:notes"/>
          <p:cNvSpPr txBox="1"/>
          <p:nvPr>
            <p:ph idx="1" type="body"/>
          </p:nvPr>
        </p:nvSpPr>
        <p:spPr>
          <a:xfrm>
            <a:off x="702310" y="4421823"/>
            <a:ext cx="5618480" cy="4189095"/>
          </a:xfrm>
          <a:prstGeom prst="rect">
            <a:avLst/>
          </a:prstGeom>
          <a:noFill/>
          <a:ln>
            <a:noFill/>
          </a:ln>
        </p:spPr>
        <p:txBody>
          <a:bodyPr anchorCtr="0" anchor="t" bIns="46650" lIns="93300" spcFirstLastPara="1" rIns="93300" wrap="square" tIns="46650">
            <a:noAutofit/>
          </a:bodyPr>
          <a:lstStyle/>
          <a:p>
            <a:pPr indent="0" lvl="0" marL="0" rtl="0" algn="l">
              <a:spcBef>
                <a:spcPts val="0"/>
              </a:spcBef>
              <a:spcAft>
                <a:spcPts val="0"/>
              </a:spcAft>
              <a:buNone/>
            </a:pPr>
            <a:r>
              <a:t/>
            </a:r>
            <a:endParaRPr/>
          </a:p>
        </p:txBody>
      </p:sp>
      <p:sp>
        <p:nvSpPr>
          <p:cNvPr id="188" name="Google Shape;188;p10:notes"/>
          <p:cNvSpPr txBox="1"/>
          <p:nvPr>
            <p:ph idx="12" type="sldNum"/>
          </p:nvPr>
        </p:nvSpPr>
        <p:spPr>
          <a:xfrm>
            <a:off x="3978132" y="8842029"/>
            <a:ext cx="3043343" cy="465455"/>
          </a:xfrm>
          <a:prstGeom prst="rect">
            <a:avLst/>
          </a:prstGeom>
          <a:noFill/>
          <a:ln>
            <a:noFill/>
          </a:ln>
        </p:spPr>
        <p:txBody>
          <a:bodyPr anchorCtr="0" anchor="b" bIns="46650" lIns="93300" spcFirstLastPara="1" rIns="93300" wrap="square" tIns="466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f242978f38_0_0:notes"/>
          <p:cNvSpPr/>
          <p:nvPr>
            <p:ph idx="2" type="sldImg"/>
          </p:nvPr>
        </p:nvSpPr>
        <p:spPr>
          <a:xfrm>
            <a:off x="409575" y="698500"/>
            <a:ext cx="6204000" cy="34908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f242978f38_0_0:notes"/>
          <p:cNvSpPr txBox="1"/>
          <p:nvPr>
            <p:ph idx="1" type="body"/>
          </p:nvPr>
        </p:nvSpPr>
        <p:spPr>
          <a:xfrm>
            <a:off x="702310" y="4421823"/>
            <a:ext cx="5618400" cy="4189200"/>
          </a:xfrm>
          <a:prstGeom prst="rect">
            <a:avLst/>
          </a:prstGeom>
        </p:spPr>
        <p:txBody>
          <a:bodyPr anchorCtr="0" anchor="t" bIns="46650" lIns="93300" spcFirstLastPara="1" rIns="93300" wrap="square" tIns="46650">
            <a:noAutofit/>
          </a:bodyPr>
          <a:lstStyle/>
          <a:p>
            <a:pPr indent="0" lvl="0" marL="0" rtl="0" algn="l">
              <a:spcBef>
                <a:spcPts val="0"/>
              </a:spcBef>
              <a:spcAft>
                <a:spcPts val="0"/>
              </a:spcAft>
              <a:buNone/>
            </a:pPr>
            <a:r>
              <a:t/>
            </a:r>
            <a:endParaRPr/>
          </a:p>
        </p:txBody>
      </p:sp>
      <p:sp>
        <p:nvSpPr>
          <p:cNvPr id="199" name="Google Shape;199;g2f242978f38_0_0:notes"/>
          <p:cNvSpPr txBox="1"/>
          <p:nvPr>
            <p:ph idx="12" type="sldNum"/>
          </p:nvPr>
        </p:nvSpPr>
        <p:spPr>
          <a:xfrm>
            <a:off x="3978132" y="8842029"/>
            <a:ext cx="3043200" cy="465600"/>
          </a:xfrm>
          <a:prstGeom prst="rect">
            <a:avLst/>
          </a:prstGeom>
        </p:spPr>
        <p:txBody>
          <a:bodyPr anchorCtr="0" anchor="b" bIns="46650" lIns="93300" spcFirstLastPara="1" rIns="93300" wrap="square" tIns="4665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1:notes"/>
          <p:cNvSpPr/>
          <p:nvPr>
            <p:ph idx="2" type="sldImg"/>
          </p:nvPr>
        </p:nvSpPr>
        <p:spPr>
          <a:xfrm>
            <a:off x="409575" y="698500"/>
            <a:ext cx="6203950" cy="34909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p11:notes"/>
          <p:cNvSpPr txBox="1"/>
          <p:nvPr>
            <p:ph idx="1" type="body"/>
          </p:nvPr>
        </p:nvSpPr>
        <p:spPr>
          <a:xfrm>
            <a:off x="702310" y="4421823"/>
            <a:ext cx="5618480" cy="4189095"/>
          </a:xfrm>
          <a:prstGeom prst="rect">
            <a:avLst/>
          </a:prstGeom>
          <a:noFill/>
          <a:ln>
            <a:noFill/>
          </a:ln>
        </p:spPr>
        <p:txBody>
          <a:bodyPr anchorCtr="0" anchor="t" bIns="46650" lIns="93300" spcFirstLastPara="1" rIns="93300" wrap="square" tIns="46650">
            <a:noAutofit/>
          </a:bodyPr>
          <a:lstStyle/>
          <a:p>
            <a:pPr indent="0" lvl="0" marL="0" rtl="0" algn="l">
              <a:spcBef>
                <a:spcPts val="0"/>
              </a:spcBef>
              <a:spcAft>
                <a:spcPts val="0"/>
              </a:spcAft>
              <a:buNone/>
            </a:pPr>
            <a:r>
              <a:t/>
            </a:r>
            <a:endParaRPr/>
          </a:p>
        </p:txBody>
      </p:sp>
      <p:sp>
        <p:nvSpPr>
          <p:cNvPr id="207" name="Google Shape;207;p11:notes"/>
          <p:cNvSpPr txBox="1"/>
          <p:nvPr>
            <p:ph idx="12" type="sldNum"/>
          </p:nvPr>
        </p:nvSpPr>
        <p:spPr>
          <a:xfrm>
            <a:off x="3978132" y="8842029"/>
            <a:ext cx="3043343" cy="465455"/>
          </a:xfrm>
          <a:prstGeom prst="rect">
            <a:avLst/>
          </a:prstGeom>
          <a:noFill/>
          <a:ln>
            <a:noFill/>
          </a:ln>
        </p:spPr>
        <p:txBody>
          <a:bodyPr anchorCtr="0" anchor="b" bIns="46650" lIns="93300" spcFirstLastPara="1" rIns="93300" wrap="square" tIns="466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2:notes"/>
          <p:cNvSpPr/>
          <p:nvPr>
            <p:ph idx="2" type="sldImg"/>
          </p:nvPr>
        </p:nvSpPr>
        <p:spPr>
          <a:xfrm>
            <a:off x="409575" y="698500"/>
            <a:ext cx="6203950" cy="34909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 name="Google Shape;214;p12:notes"/>
          <p:cNvSpPr txBox="1"/>
          <p:nvPr>
            <p:ph idx="1" type="body"/>
          </p:nvPr>
        </p:nvSpPr>
        <p:spPr>
          <a:xfrm>
            <a:off x="702310" y="4421823"/>
            <a:ext cx="5618480" cy="4189095"/>
          </a:xfrm>
          <a:prstGeom prst="rect">
            <a:avLst/>
          </a:prstGeom>
          <a:noFill/>
          <a:ln>
            <a:noFill/>
          </a:ln>
        </p:spPr>
        <p:txBody>
          <a:bodyPr anchorCtr="0" anchor="t" bIns="46650" lIns="93300" spcFirstLastPara="1" rIns="93300" wrap="square" tIns="46650">
            <a:noAutofit/>
          </a:bodyPr>
          <a:lstStyle/>
          <a:p>
            <a:pPr indent="0" lvl="0" marL="0" rtl="0" algn="l">
              <a:spcBef>
                <a:spcPts val="0"/>
              </a:spcBef>
              <a:spcAft>
                <a:spcPts val="0"/>
              </a:spcAft>
              <a:buNone/>
            </a:pPr>
            <a:r>
              <a:t/>
            </a:r>
            <a:endParaRPr/>
          </a:p>
        </p:txBody>
      </p:sp>
      <p:sp>
        <p:nvSpPr>
          <p:cNvPr id="215" name="Google Shape;215;p12:notes"/>
          <p:cNvSpPr txBox="1"/>
          <p:nvPr>
            <p:ph idx="12" type="sldNum"/>
          </p:nvPr>
        </p:nvSpPr>
        <p:spPr>
          <a:xfrm>
            <a:off x="3978132" y="8842029"/>
            <a:ext cx="3043343" cy="465455"/>
          </a:xfrm>
          <a:prstGeom prst="rect">
            <a:avLst/>
          </a:prstGeom>
          <a:noFill/>
          <a:ln>
            <a:noFill/>
          </a:ln>
        </p:spPr>
        <p:txBody>
          <a:bodyPr anchorCtr="0" anchor="b" bIns="46650" lIns="93300" spcFirstLastPara="1" rIns="93300" wrap="square" tIns="466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3:notes"/>
          <p:cNvSpPr txBox="1"/>
          <p:nvPr>
            <p:ph idx="1" type="body"/>
          </p:nvPr>
        </p:nvSpPr>
        <p:spPr>
          <a:xfrm>
            <a:off x="702310" y="4421823"/>
            <a:ext cx="5618480" cy="4189095"/>
          </a:xfrm>
          <a:prstGeom prst="rect">
            <a:avLst/>
          </a:prstGeom>
        </p:spPr>
        <p:txBody>
          <a:bodyPr anchorCtr="0" anchor="t" bIns="46650" lIns="93300" spcFirstLastPara="1" rIns="93300" wrap="square" tIns="46650">
            <a:noAutofit/>
          </a:bodyPr>
          <a:lstStyle/>
          <a:p>
            <a:pPr indent="0" lvl="0" marL="0" rtl="0" algn="l">
              <a:spcBef>
                <a:spcPts val="0"/>
              </a:spcBef>
              <a:spcAft>
                <a:spcPts val="0"/>
              </a:spcAft>
              <a:buNone/>
            </a:pPr>
            <a:r>
              <a:t/>
            </a:r>
            <a:endParaRPr/>
          </a:p>
        </p:txBody>
      </p:sp>
      <p:sp>
        <p:nvSpPr>
          <p:cNvPr id="224" name="Google Shape;224;p13:notes"/>
          <p:cNvSpPr/>
          <p:nvPr>
            <p:ph idx="2" type="sldImg"/>
          </p:nvPr>
        </p:nvSpPr>
        <p:spPr>
          <a:xfrm>
            <a:off x="409575" y="698500"/>
            <a:ext cx="6203950" cy="34909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4:notes"/>
          <p:cNvSpPr/>
          <p:nvPr>
            <p:ph idx="2" type="sldImg"/>
          </p:nvPr>
        </p:nvSpPr>
        <p:spPr>
          <a:xfrm>
            <a:off x="409575" y="698500"/>
            <a:ext cx="6203950" cy="34909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p14:notes"/>
          <p:cNvSpPr txBox="1"/>
          <p:nvPr>
            <p:ph idx="1" type="body"/>
          </p:nvPr>
        </p:nvSpPr>
        <p:spPr>
          <a:xfrm>
            <a:off x="702310" y="4421823"/>
            <a:ext cx="5618480" cy="4189095"/>
          </a:xfrm>
          <a:prstGeom prst="rect">
            <a:avLst/>
          </a:prstGeom>
          <a:noFill/>
          <a:ln>
            <a:noFill/>
          </a:ln>
        </p:spPr>
        <p:txBody>
          <a:bodyPr anchorCtr="0" anchor="t" bIns="46650" lIns="93300" spcFirstLastPara="1" rIns="93300" wrap="square" tIns="46650">
            <a:noAutofit/>
          </a:bodyPr>
          <a:lstStyle/>
          <a:p>
            <a:pPr indent="0" lvl="0" marL="0" rtl="0" algn="l">
              <a:spcBef>
                <a:spcPts val="0"/>
              </a:spcBef>
              <a:spcAft>
                <a:spcPts val="0"/>
              </a:spcAft>
              <a:buNone/>
            </a:pPr>
            <a:r>
              <a:t/>
            </a:r>
            <a:endParaRPr/>
          </a:p>
        </p:txBody>
      </p:sp>
      <p:sp>
        <p:nvSpPr>
          <p:cNvPr id="230" name="Google Shape;230;p14:notes"/>
          <p:cNvSpPr txBox="1"/>
          <p:nvPr>
            <p:ph idx="12" type="sldNum"/>
          </p:nvPr>
        </p:nvSpPr>
        <p:spPr>
          <a:xfrm>
            <a:off x="3978132" y="8842029"/>
            <a:ext cx="3043343" cy="465455"/>
          </a:xfrm>
          <a:prstGeom prst="rect">
            <a:avLst/>
          </a:prstGeom>
          <a:noFill/>
          <a:ln>
            <a:noFill/>
          </a:ln>
        </p:spPr>
        <p:txBody>
          <a:bodyPr anchorCtr="0" anchor="b" bIns="46650" lIns="93300" spcFirstLastPara="1" rIns="93300" wrap="square" tIns="466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5:notes"/>
          <p:cNvSpPr/>
          <p:nvPr>
            <p:ph idx="2" type="sldImg"/>
          </p:nvPr>
        </p:nvSpPr>
        <p:spPr>
          <a:xfrm>
            <a:off x="409575" y="698500"/>
            <a:ext cx="6203950" cy="34909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 name="Google Shape;238;p15:notes"/>
          <p:cNvSpPr txBox="1"/>
          <p:nvPr>
            <p:ph idx="1" type="body"/>
          </p:nvPr>
        </p:nvSpPr>
        <p:spPr>
          <a:xfrm>
            <a:off x="702310" y="4421823"/>
            <a:ext cx="5618480" cy="4189095"/>
          </a:xfrm>
          <a:prstGeom prst="rect">
            <a:avLst/>
          </a:prstGeom>
          <a:noFill/>
          <a:ln>
            <a:noFill/>
          </a:ln>
        </p:spPr>
        <p:txBody>
          <a:bodyPr anchorCtr="0" anchor="t" bIns="46650" lIns="93300" spcFirstLastPara="1" rIns="93300" wrap="square" tIns="46650">
            <a:noAutofit/>
          </a:bodyPr>
          <a:lstStyle/>
          <a:p>
            <a:pPr indent="0" lvl="0" marL="0" rtl="0" algn="l">
              <a:spcBef>
                <a:spcPts val="0"/>
              </a:spcBef>
              <a:spcAft>
                <a:spcPts val="0"/>
              </a:spcAft>
              <a:buNone/>
            </a:pPr>
            <a:r>
              <a:t/>
            </a:r>
            <a:endParaRPr/>
          </a:p>
        </p:txBody>
      </p:sp>
      <p:sp>
        <p:nvSpPr>
          <p:cNvPr id="239" name="Google Shape;239;p15:notes"/>
          <p:cNvSpPr txBox="1"/>
          <p:nvPr>
            <p:ph idx="12" type="sldNum"/>
          </p:nvPr>
        </p:nvSpPr>
        <p:spPr>
          <a:xfrm>
            <a:off x="3978132" y="8842029"/>
            <a:ext cx="3043343" cy="465455"/>
          </a:xfrm>
          <a:prstGeom prst="rect">
            <a:avLst/>
          </a:prstGeom>
          <a:noFill/>
          <a:ln>
            <a:noFill/>
          </a:ln>
        </p:spPr>
        <p:txBody>
          <a:bodyPr anchorCtr="0" anchor="b" bIns="46650" lIns="93300" spcFirstLastPara="1" rIns="93300" wrap="square" tIns="466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6:notes"/>
          <p:cNvSpPr txBox="1"/>
          <p:nvPr>
            <p:ph idx="1" type="body"/>
          </p:nvPr>
        </p:nvSpPr>
        <p:spPr>
          <a:xfrm>
            <a:off x="702310" y="4421823"/>
            <a:ext cx="5618480" cy="4189095"/>
          </a:xfrm>
          <a:prstGeom prst="rect">
            <a:avLst/>
          </a:prstGeom>
        </p:spPr>
        <p:txBody>
          <a:bodyPr anchorCtr="0" anchor="t" bIns="46650" lIns="93300" spcFirstLastPara="1" rIns="93300" wrap="square" tIns="46650">
            <a:noAutofit/>
          </a:bodyPr>
          <a:lstStyle/>
          <a:p>
            <a:pPr indent="0" lvl="0" marL="0" rtl="0" algn="l">
              <a:spcBef>
                <a:spcPts val="0"/>
              </a:spcBef>
              <a:spcAft>
                <a:spcPts val="0"/>
              </a:spcAft>
              <a:buNone/>
            </a:pPr>
            <a:r>
              <a:t/>
            </a:r>
            <a:endParaRPr/>
          </a:p>
        </p:txBody>
      </p:sp>
      <p:sp>
        <p:nvSpPr>
          <p:cNvPr id="246" name="Google Shape;246;p16:notes"/>
          <p:cNvSpPr/>
          <p:nvPr>
            <p:ph idx="2" type="sldImg"/>
          </p:nvPr>
        </p:nvSpPr>
        <p:spPr>
          <a:xfrm>
            <a:off x="409575" y="698500"/>
            <a:ext cx="6203950" cy="34909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2:notes"/>
          <p:cNvSpPr txBox="1"/>
          <p:nvPr>
            <p:ph idx="1" type="body"/>
          </p:nvPr>
        </p:nvSpPr>
        <p:spPr>
          <a:xfrm>
            <a:off x="702310" y="4421823"/>
            <a:ext cx="5618480" cy="4189095"/>
          </a:xfrm>
          <a:prstGeom prst="rect">
            <a:avLst/>
          </a:prstGeom>
        </p:spPr>
        <p:txBody>
          <a:bodyPr anchorCtr="0" anchor="t" bIns="46650" lIns="93300" spcFirstLastPara="1" rIns="93300" wrap="square" tIns="46650">
            <a:noAutofit/>
          </a:bodyPr>
          <a:lstStyle/>
          <a:p>
            <a:pPr indent="0" lvl="0" marL="0" rtl="0" algn="l">
              <a:spcBef>
                <a:spcPts val="0"/>
              </a:spcBef>
              <a:spcAft>
                <a:spcPts val="0"/>
              </a:spcAft>
              <a:buNone/>
            </a:pPr>
            <a:r>
              <a:t/>
            </a:r>
            <a:endParaRPr/>
          </a:p>
        </p:txBody>
      </p:sp>
      <p:sp>
        <p:nvSpPr>
          <p:cNvPr id="117" name="Google Shape;117;p2:notes"/>
          <p:cNvSpPr/>
          <p:nvPr>
            <p:ph idx="2" type="sldImg"/>
          </p:nvPr>
        </p:nvSpPr>
        <p:spPr>
          <a:xfrm>
            <a:off x="409575" y="698500"/>
            <a:ext cx="6203950" cy="34909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7:notes"/>
          <p:cNvSpPr/>
          <p:nvPr>
            <p:ph idx="2" type="sldImg"/>
          </p:nvPr>
        </p:nvSpPr>
        <p:spPr>
          <a:xfrm>
            <a:off x="409575" y="698500"/>
            <a:ext cx="6203950" cy="34909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 name="Google Shape;254;p17:notes"/>
          <p:cNvSpPr txBox="1"/>
          <p:nvPr>
            <p:ph idx="1" type="body"/>
          </p:nvPr>
        </p:nvSpPr>
        <p:spPr>
          <a:xfrm>
            <a:off x="702310" y="4421823"/>
            <a:ext cx="5618480" cy="4189095"/>
          </a:xfrm>
          <a:prstGeom prst="rect">
            <a:avLst/>
          </a:prstGeom>
          <a:noFill/>
          <a:ln>
            <a:noFill/>
          </a:ln>
        </p:spPr>
        <p:txBody>
          <a:bodyPr anchorCtr="0" anchor="t" bIns="46650" lIns="93300" spcFirstLastPara="1" rIns="93300" wrap="square" tIns="46650">
            <a:noAutofit/>
          </a:bodyPr>
          <a:lstStyle/>
          <a:p>
            <a:pPr indent="0" lvl="0" marL="0" rtl="0" algn="l">
              <a:spcBef>
                <a:spcPts val="0"/>
              </a:spcBef>
              <a:spcAft>
                <a:spcPts val="0"/>
              </a:spcAft>
              <a:buNone/>
            </a:pPr>
            <a:r>
              <a:t/>
            </a:r>
            <a:endParaRPr/>
          </a:p>
        </p:txBody>
      </p:sp>
      <p:sp>
        <p:nvSpPr>
          <p:cNvPr id="255" name="Google Shape;255;p17:notes"/>
          <p:cNvSpPr txBox="1"/>
          <p:nvPr>
            <p:ph idx="12" type="sldNum"/>
          </p:nvPr>
        </p:nvSpPr>
        <p:spPr>
          <a:xfrm>
            <a:off x="3978132" y="8842029"/>
            <a:ext cx="3043343" cy="465455"/>
          </a:xfrm>
          <a:prstGeom prst="rect">
            <a:avLst/>
          </a:prstGeom>
          <a:noFill/>
          <a:ln>
            <a:noFill/>
          </a:ln>
        </p:spPr>
        <p:txBody>
          <a:bodyPr anchorCtr="0" anchor="b" bIns="46650" lIns="93300" spcFirstLastPara="1" rIns="93300" wrap="square" tIns="466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f242978f38_0_19:notes"/>
          <p:cNvSpPr txBox="1"/>
          <p:nvPr>
            <p:ph idx="1" type="body"/>
          </p:nvPr>
        </p:nvSpPr>
        <p:spPr>
          <a:xfrm>
            <a:off x="702310" y="4421823"/>
            <a:ext cx="5618400" cy="4189200"/>
          </a:xfrm>
          <a:prstGeom prst="rect">
            <a:avLst/>
          </a:prstGeom>
        </p:spPr>
        <p:txBody>
          <a:bodyPr anchorCtr="0" anchor="t" bIns="46650" lIns="93300" spcFirstLastPara="1" rIns="93300" wrap="square" tIns="46650">
            <a:noAutofit/>
          </a:bodyPr>
          <a:lstStyle/>
          <a:p>
            <a:pPr indent="0" lvl="0" marL="0" rtl="0" algn="l">
              <a:spcBef>
                <a:spcPts val="0"/>
              </a:spcBef>
              <a:spcAft>
                <a:spcPts val="0"/>
              </a:spcAft>
              <a:buNone/>
            </a:pPr>
            <a:r>
              <a:t/>
            </a:r>
            <a:endParaRPr/>
          </a:p>
        </p:txBody>
      </p:sp>
      <p:sp>
        <p:nvSpPr>
          <p:cNvPr id="262" name="Google Shape;262;g2f242978f38_0_19:notes"/>
          <p:cNvSpPr/>
          <p:nvPr>
            <p:ph idx="2" type="sldImg"/>
          </p:nvPr>
        </p:nvSpPr>
        <p:spPr>
          <a:xfrm>
            <a:off x="409575" y="698500"/>
            <a:ext cx="6204000" cy="3490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8:notes"/>
          <p:cNvSpPr/>
          <p:nvPr>
            <p:ph idx="2" type="sldImg"/>
          </p:nvPr>
        </p:nvSpPr>
        <p:spPr>
          <a:xfrm>
            <a:off x="409575" y="698500"/>
            <a:ext cx="6203950" cy="34909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 name="Google Shape;270;p18:notes"/>
          <p:cNvSpPr txBox="1"/>
          <p:nvPr>
            <p:ph idx="1" type="body"/>
          </p:nvPr>
        </p:nvSpPr>
        <p:spPr>
          <a:xfrm>
            <a:off x="702310" y="4421823"/>
            <a:ext cx="5618480" cy="4189095"/>
          </a:xfrm>
          <a:prstGeom prst="rect">
            <a:avLst/>
          </a:prstGeom>
          <a:noFill/>
          <a:ln>
            <a:noFill/>
          </a:ln>
        </p:spPr>
        <p:txBody>
          <a:bodyPr anchorCtr="0" anchor="t" bIns="46650" lIns="93300" spcFirstLastPara="1" rIns="93300" wrap="square" tIns="46650">
            <a:noAutofit/>
          </a:bodyPr>
          <a:lstStyle/>
          <a:p>
            <a:pPr indent="0" lvl="0" marL="0" rtl="0" algn="l">
              <a:spcBef>
                <a:spcPts val="0"/>
              </a:spcBef>
              <a:spcAft>
                <a:spcPts val="0"/>
              </a:spcAft>
              <a:buNone/>
            </a:pPr>
            <a:r>
              <a:t/>
            </a:r>
            <a:endParaRPr/>
          </a:p>
        </p:txBody>
      </p:sp>
      <p:sp>
        <p:nvSpPr>
          <p:cNvPr id="271" name="Google Shape;271;p18:notes"/>
          <p:cNvSpPr txBox="1"/>
          <p:nvPr>
            <p:ph idx="12" type="sldNum"/>
          </p:nvPr>
        </p:nvSpPr>
        <p:spPr>
          <a:xfrm>
            <a:off x="3978132" y="8842029"/>
            <a:ext cx="3043343" cy="465455"/>
          </a:xfrm>
          <a:prstGeom prst="rect">
            <a:avLst/>
          </a:prstGeom>
          <a:noFill/>
          <a:ln>
            <a:noFill/>
          </a:ln>
        </p:spPr>
        <p:txBody>
          <a:bodyPr anchorCtr="0" anchor="b" bIns="46650" lIns="93300" spcFirstLastPara="1" rIns="93300" wrap="square" tIns="466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9:notes"/>
          <p:cNvSpPr txBox="1"/>
          <p:nvPr>
            <p:ph idx="1" type="body"/>
          </p:nvPr>
        </p:nvSpPr>
        <p:spPr>
          <a:xfrm>
            <a:off x="702310" y="4421823"/>
            <a:ext cx="5618480" cy="4189095"/>
          </a:xfrm>
          <a:prstGeom prst="rect">
            <a:avLst/>
          </a:prstGeom>
        </p:spPr>
        <p:txBody>
          <a:bodyPr anchorCtr="0" anchor="t" bIns="46650" lIns="93300" spcFirstLastPara="1" rIns="93300" wrap="square" tIns="46650">
            <a:noAutofit/>
          </a:bodyPr>
          <a:lstStyle/>
          <a:p>
            <a:pPr indent="0" lvl="0" marL="0" rtl="0" algn="l">
              <a:spcBef>
                <a:spcPts val="0"/>
              </a:spcBef>
              <a:spcAft>
                <a:spcPts val="0"/>
              </a:spcAft>
              <a:buNone/>
            </a:pPr>
            <a:r>
              <a:t/>
            </a:r>
            <a:endParaRPr/>
          </a:p>
        </p:txBody>
      </p:sp>
      <p:sp>
        <p:nvSpPr>
          <p:cNvPr id="280" name="Google Shape;280;p19:notes"/>
          <p:cNvSpPr/>
          <p:nvPr>
            <p:ph idx="2" type="sldImg"/>
          </p:nvPr>
        </p:nvSpPr>
        <p:spPr>
          <a:xfrm>
            <a:off x="409575" y="698500"/>
            <a:ext cx="6203950" cy="34909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2:notes"/>
          <p:cNvSpPr/>
          <p:nvPr>
            <p:ph idx="2" type="sldImg"/>
          </p:nvPr>
        </p:nvSpPr>
        <p:spPr>
          <a:xfrm>
            <a:off x="409575" y="698500"/>
            <a:ext cx="6203950" cy="34909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 name="Google Shape;285;p22:notes"/>
          <p:cNvSpPr txBox="1"/>
          <p:nvPr>
            <p:ph idx="1" type="body"/>
          </p:nvPr>
        </p:nvSpPr>
        <p:spPr>
          <a:xfrm>
            <a:off x="702310" y="4421823"/>
            <a:ext cx="5618480" cy="4189095"/>
          </a:xfrm>
          <a:prstGeom prst="rect">
            <a:avLst/>
          </a:prstGeom>
          <a:noFill/>
          <a:ln>
            <a:noFill/>
          </a:ln>
        </p:spPr>
        <p:txBody>
          <a:bodyPr anchorCtr="0" anchor="t" bIns="46650" lIns="93300" spcFirstLastPara="1" rIns="93300" wrap="square" tIns="46650">
            <a:noAutofit/>
          </a:bodyPr>
          <a:lstStyle/>
          <a:p>
            <a:pPr indent="0" lvl="0" marL="0" rtl="0" algn="l">
              <a:spcBef>
                <a:spcPts val="0"/>
              </a:spcBef>
              <a:spcAft>
                <a:spcPts val="0"/>
              </a:spcAft>
              <a:buNone/>
            </a:pPr>
            <a:r>
              <a:t/>
            </a:r>
            <a:endParaRPr/>
          </a:p>
        </p:txBody>
      </p:sp>
      <p:sp>
        <p:nvSpPr>
          <p:cNvPr id="286" name="Google Shape;286;p22:notes"/>
          <p:cNvSpPr txBox="1"/>
          <p:nvPr>
            <p:ph idx="12" type="sldNum"/>
          </p:nvPr>
        </p:nvSpPr>
        <p:spPr>
          <a:xfrm>
            <a:off x="3978132" y="8842029"/>
            <a:ext cx="3043343" cy="465455"/>
          </a:xfrm>
          <a:prstGeom prst="rect">
            <a:avLst/>
          </a:prstGeom>
          <a:noFill/>
          <a:ln>
            <a:noFill/>
          </a:ln>
        </p:spPr>
        <p:txBody>
          <a:bodyPr anchorCtr="0" anchor="b" bIns="46650" lIns="93300" spcFirstLastPara="1" rIns="93300" wrap="square" tIns="466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3:notes"/>
          <p:cNvSpPr/>
          <p:nvPr>
            <p:ph idx="2" type="sldImg"/>
          </p:nvPr>
        </p:nvSpPr>
        <p:spPr>
          <a:xfrm>
            <a:off x="409575" y="698500"/>
            <a:ext cx="6203950" cy="34909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p23:notes"/>
          <p:cNvSpPr txBox="1"/>
          <p:nvPr>
            <p:ph idx="1" type="body"/>
          </p:nvPr>
        </p:nvSpPr>
        <p:spPr>
          <a:xfrm>
            <a:off x="702310" y="4421823"/>
            <a:ext cx="5618480" cy="4189095"/>
          </a:xfrm>
          <a:prstGeom prst="rect">
            <a:avLst/>
          </a:prstGeom>
          <a:noFill/>
          <a:ln>
            <a:noFill/>
          </a:ln>
        </p:spPr>
        <p:txBody>
          <a:bodyPr anchorCtr="0" anchor="t" bIns="46650" lIns="93300" spcFirstLastPara="1" rIns="93300" wrap="square" tIns="46650">
            <a:noAutofit/>
          </a:bodyPr>
          <a:lstStyle/>
          <a:p>
            <a:pPr indent="0" lvl="0" marL="0" rtl="0" algn="l">
              <a:spcBef>
                <a:spcPts val="0"/>
              </a:spcBef>
              <a:spcAft>
                <a:spcPts val="0"/>
              </a:spcAft>
              <a:buNone/>
            </a:pPr>
            <a:r>
              <a:t/>
            </a:r>
            <a:endParaRPr/>
          </a:p>
        </p:txBody>
      </p:sp>
      <p:sp>
        <p:nvSpPr>
          <p:cNvPr id="293" name="Google Shape;293;p23:notes"/>
          <p:cNvSpPr txBox="1"/>
          <p:nvPr>
            <p:ph idx="12" type="sldNum"/>
          </p:nvPr>
        </p:nvSpPr>
        <p:spPr>
          <a:xfrm>
            <a:off x="3978132" y="8842029"/>
            <a:ext cx="3043343" cy="465455"/>
          </a:xfrm>
          <a:prstGeom prst="rect">
            <a:avLst/>
          </a:prstGeom>
          <a:noFill/>
          <a:ln>
            <a:noFill/>
          </a:ln>
        </p:spPr>
        <p:txBody>
          <a:bodyPr anchorCtr="0" anchor="b" bIns="46650" lIns="93300" spcFirstLastPara="1" rIns="93300" wrap="square" tIns="466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4:notes"/>
          <p:cNvSpPr/>
          <p:nvPr>
            <p:ph idx="2" type="sldImg"/>
          </p:nvPr>
        </p:nvSpPr>
        <p:spPr>
          <a:xfrm>
            <a:off x="409575" y="698500"/>
            <a:ext cx="6203950" cy="34909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 name="Google Shape;299;p24:notes"/>
          <p:cNvSpPr txBox="1"/>
          <p:nvPr>
            <p:ph idx="1" type="body"/>
          </p:nvPr>
        </p:nvSpPr>
        <p:spPr>
          <a:xfrm>
            <a:off x="702310" y="4421823"/>
            <a:ext cx="5618480" cy="4189095"/>
          </a:xfrm>
          <a:prstGeom prst="rect">
            <a:avLst/>
          </a:prstGeom>
          <a:noFill/>
          <a:ln>
            <a:noFill/>
          </a:ln>
        </p:spPr>
        <p:txBody>
          <a:bodyPr anchorCtr="0" anchor="t" bIns="46650" lIns="93300" spcFirstLastPara="1" rIns="93300" wrap="square" tIns="46650">
            <a:noAutofit/>
          </a:bodyPr>
          <a:lstStyle/>
          <a:p>
            <a:pPr indent="0" lvl="0" marL="0" rtl="0" algn="l">
              <a:spcBef>
                <a:spcPts val="0"/>
              </a:spcBef>
              <a:spcAft>
                <a:spcPts val="0"/>
              </a:spcAft>
              <a:buNone/>
            </a:pPr>
            <a:r>
              <a:t/>
            </a:r>
            <a:endParaRPr/>
          </a:p>
        </p:txBody>
      </p:sp>
      <p:sp>
        <p:nvSpPr>
          <p:cNvPr id="300" name="Google Shape;300;p24:notes"/>
          <p:cNvSpPr txBox="1"/>
          <p:nvPr>
            <p:ph idx="12" type="sldNum"/>
          </p:nvPr>
        </p:nvSpPr>
        <p:spPr>
          <a:xfrm>
            <a:off x="3978132" y="8842029"/>
            <a:ext cx="3043343" cy="465455"/>
          </a:xfrm>
          <a:prstGeom prst="rect">
            <a:avLst/>
          </a:prstGeom>
          <a:noFill/>
          <a:ln>
            <a:noFill/>
          </a:ln>
        </p:spPr>
        <p:txBody>
          <a:bodyPr anchorCtr="0" anchor="b" bIns="46650" lIns="93300" spcFirstLastPara="1" rIns="93300" wrap="square" tIns="466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5:notes"/>
          <p:cNvSpPr txBox="1"/>
          <p:nvPr>
            <p:ph idx="1" type="body"/>
          </p:nvPr>
        </p:nvSpPr>
        <p:spPr>
          <a:xfrm>
            <a:off x="702310" y="4421823"/>
            <a:ext cx="5618480" cy="4189095"/>
          </a:xfrm>
          <a:prstGeom prst="rect">
            <a:avLst/>
          </a:prstGeom>
        </p:spPr>
        <p:txBody>
          <a:bodyPr anchorCtr="0" anchor="t" bIns="46650" lIns="93300" spcFirstLastPara="1" rIns="93300" wrap="square" tIns="46650">
            <a:noAutofit/>
          </a:bodyPr>
          <a:lstStyle/>
          <a:p>
            <a:pPr indent="0" lvl="0" marL="0" rtl="0" algn="l">
              <a:spcBef>
                <a:spcPts val="0"/>
              </a:spcBef>
              <a:spcAft>
                <a:spcPts val="0"/>
              </a:spcAft>
              <a:buNone/>
            </a:pPr>
            <a:r>
              <a:t/>
            </a:r>
            <a:endParaRPr/>
          </a:p>
        </p:txBody>
      </p:sp>
      <p:sp>
        <p:nvSpPr>
          <p:cNvPr id="306" name="Google Shape;306;p25:notes"/>
          <p:cNvSpPr/>
          <p:nvPr>
            <p:ph idx="2" type="sldImg"/>
          </p:nvPr>
        </p:nvSpPr>
        <p:spPr>
          <a:xfrm>
            <a:off x="409575" y="698500"/>
            <a:ext cx="6203950" cy="34909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3:notes"/>
          <p:cNvSpPr/>
          <p:nvPr>
            <p:ph idx="2" type="sldImg"/>
          </p:nvPr>
        </p:nvSpPr>
        <p:spPr>
          <a:xfrm>
            <a:off x="409575" y="698500"/>
            <a:ext cx="6203950" cy="34909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 name="Google Shape;122;p3:notes"/>
          <p:cNvSpPr txBox="1"/>
          <p:nvPr>
            <p:ph idx="1" type="body"/>
          </p:nvPr>
        </p:nvSpPr>
        <p:spPr>
          <a:xfrm>
            <a:off x="702310" y="4421823"/>
            <a:ext cx="5618480" cy="4189095"/>
          </a:xfrm>
          <a:prstGeom prst="rect">
            <a:avLst/>
          </a:prstGeom>
          <a:noFill/>
          <a:ln>
            <a:noFill/>
          </a:ln>
        </p:spPr>
        <p:txBody>
          <a:bodyPr anchorCtr="0" anchor="t" bIns="46650" lIns="93300" spcFirstLastPara="1" rIns="93300" wrap="square" tIns="46650">
            <a:noAutofit/>
          </a:bodyPr>
          <a:lstStyle/>
          <a:p>
            <a:pPr indent="0" lvl="0" marL="0" rtl="0" algn="l">
              <a:spcBef>
                <a:spcPts val="0"/>
              </a:spcBef>
              <a:spcAft>
                <a:spcPts val="0"/>
              </a:spcAft>
              <a:buNone/>
            </a:pPr>
            <a:r>
              <a:t/>
            </a:r>
            <a:endParaRPr/>
          </a:p>
        </p:txBody>
      </p:sp>
      <p:sp>
        <p:nvSpPr>
          <p:cNvPr id="123" name="Google Shape;123;p3:notes"/>
          <p:cNvSpPr txBox="1"/>
          <p:nvPr>
            <p:ph idx="12" type="sldNum"/>
          </p:nvPr>
        </p:nvSpPr>
        <p:spPr>
          <a:xfrm>
            <a:off x="3978132" y="8842029"/>
            <a:ext cx="3043343" cy="465455"/>
          </a:xfrm>
          <a:prstGeom prst="rect">
            <a:avLst/>
          </a:prstGeom>
          <a:noFill/>
          <a:ln>
            <a:noFill/>
          </a:ln>
        </p:spPr>
        <p:txBody>
          <a:bodyPr anchorCtr="0" anchor="b" bIns="46650" lIns="93300" spcFirstLastPara="1" rIns="93300" wrap="square" tIns="466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4:notes"/>
          <p:cNvSpPr/>
          <p:nvPr>
            <p:ph idx="2" type="sldImg"/>
          </p:nvPr>
        </p:nvSpPr>
        <p:spPr>
          <a:xfrm>
            <a:off x="409575" y="698500"/>
            <a:ext cx="6203950" cy="34909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 name="Google Shape;129;p4:notes"/>
          <p:cNvSpPr txBox="1"/>
          <p:nvPr>
            <p:ph idx="1" type="body"/>
          </p:nvPr>
        </p:nvSpPr>
        <p:spPr>
          <a:xfrm>
            <a:off x="702310" y="4421823"/>
            <a:ext cx="5618480" cy="4189095"/>
          </a:xfrm>
          <a:prstGeom prst="rect">
            <a:avLst/>
          </a:prstGeom>
          <a:noFill/>
          <a:ln>
            <a:noFill/>
          </a:ln>
        </p:spPr>
        <p:txBody>
          <a:bodyPr anchorCtr="0" anchor="t" bIns="46650" lIns="93300" spcFirstLastPara="1" rIns="93300" wrap="square" tIns="46650">
            <a:noAutofit/>
          </a:bodyPr>
          <a:lstStyle/>
          <a:p>
            <a:pPr indent="0" lvl="0" marL="0" rtl="0" algn="l">
              <a:spcBef>
                <a:spcPts val="0"/>
              </a:spcBef>
              <a:spcAft>
                <a:spcPts val="0"/>
              </a:spcAft>
              <a:buNone/>
            </a:pPr>
            <a:r>
              <a:t/>
            </a:r>
            <a:endParaRPr/>
          </a:p>
        </p:txBody>
      </p:sp>
      <p:sp>
        <p:nvSpPr>
          <p:cNvPr id="130" name="Google Shape;130;p4:notes"/>
          <p:cNvSpPr txBox="1"/>
          <p:nvPr>
            <p:ph idx="12" type="sldNum"/>
          </p:nvPr>
        </p:nvSpPr>
        <p:spPr>
          <a:xfrm>
            <a:off x="3978132" y="8842029"/>
            <a:ext cx="3043343" cy="465455"/>
          </a:xfrm>
          <a:prstGeom prst="rect">
            <a:avLst/>
          </a:prstGeom>
          <a:noFill/>
          <a:ln>
            <a:noFill/>
          </a:ln>
        </p:spPr>
        <p:txBody>
          <a:bodyPr anchorCtr="0" anchor="b" bIns="46650" lIns="93300" spcFirstLastPara="1" rIns="93300" wrap="square" tIns="466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5:notes"/>
          <p:cNvSpPr/>
          <p:nvPr>
            <p:ph idx="2" type="sldImg"/>
          </p:nvPr>
        </p:nvSpPr>
        <p:spPr>
          <a:xfrm>
            <a:off x="409575" y="698500"/>
            <a:ext cx="6203950" cy="34909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p5:notes"/>
          <p:cNvSpPr txBox="1"/>
          <p:nvPr>
            <p:ph idx="1" type="body"/>
          </p:nvPr>
        </p:nvSpPr>
        <p:spPr>
          <a:xfrm>
            <a:off x="702310" y="4421823"/>
            <a:ext cx="5618480" cy="4189095"/>
          </a:xfrm>
          <a:prstGeom prst="rect">
            <a:avLst/>
          </a:prstGeom>
          <a:noFill/>
          <a:ln>
            <a:noFill/>
          </a:ln>
        </p:spPr>
        <p:txBody>
          <a:bodyPr anchorCtr="0" anchor="t" bIns="46650" lIns="93300" spcFirstLastPara="1" rIns="93300" wrap="square" tIns="46650">
            <a:noAutofit/>
          </a:bodyPr>
          <a:lstStyle/>
          <a:p>
            <a:pPr indent="0" lvl="0" marL="0" rtl="0" algn="l">
              <a:spcBef>
                <a:spcPts val="0"/>
              </a:spcBef>
              <a:spcAft>
                <a:spcPts val="0"/>
              </a:spcAft>
              <a:buNone/>
            </a:pPr>
            <a:r>
              <a:t/>
            </a:r>
            <a:endParaRPr/>
          </a:p>
        </p:txBody>
      </p:sp>
      <p:sp>
        <p:nvSpPr>
          <p:cNvPr id="137" name="Google Shape;137;p5:notes"/>
          <p:cNvSpPr txBox="1"/>
          <p:nvPr>
            <p:ph idx="12" type="sldNum"/>
          </p:nvPr>
        </p:nvSpPr>
        <p:spPr>
          <a:xfrm>
            <a:off x="3978132" y="8842029"/>
            <a:ext cx="3043343" cy="465455"/>
          </a:xfrm>
          <a:prstGeom prst="rect">
            <a:avLst/>
          </a:prstGeom>
          <a:noFill/>
          <a:ln>
            <a:noFill/>
          </a:ln>
        </p:spPr>
        <p:txBody>
          <a:bodyPr anchorCtr="0" anchor="b" bIns="46650" lIns="93300" spcFirstLastPara="1" rIns="93300" wrap="square" tIns="466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6:notes"/>
          <p:cNvSpPr/>
          <p:nvPr>
            <p:ph idx="2" type="sldImg"/>
          </p:nvPr>
        </p:nvSpPr>
        <p:spPr>
          <a:xfrm>
            <a:off x="409575" y="698500"/>
            <a:ext cx="6203950" cy="34909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 name="Google Shape;143;p6:notes"/>
          <p:cNvSpPr txBox="1"/>
          <p:nvPr>
            <p:ph idx="1" type="body"/>
          </p:nvPr>
        </p:nvSpPr>
        <p:spPr>
          <a:xfrm>
            <a:off x="702310" y="4421823"/>
            <a:ext cx="5618480" cy="4189095"/>
          </a:xfrm>
          <a:prstGeom prst="rect">
            <a:avLst/>
          </a:prstGeom>
          <a:noFill/>
          <a:ln>
            <a:noFill/>
          </a:ln>
        </p:spPr>
        <p:txBody>
          <a:bodyPr anchorCtr="0" anchor="t" bIns="46650" lIns="93300" spcFirstLastPara="1" rIns="93300" wrap="square" tIns="46650">
            <a:noAutofit/>
          </a:bodyPr>
          <a:lstStyle/>
          <a:p>
            <a:pPr indent="0" lvl="0" marL="0" rtl="0" algn="l">
              <a:spcBef>
                <a:spcPts val="0"/>
              </a:spcBef>
              <a:spcAft>
                <a:spcPts val="0"/>
              </a:spcAft>
              <a:buNone/>
            </a:pPr>
            <a:r>
              <a:t/>
            </a:r>
            <a:endParaRPr/>
          </a:p>
        </p:txBody>
      </p:sp>
      <p:sp>
        <p:nvSpPr>
          <p:cNvPr id="144" name="Google Shape;144;p6:notes"/>
          <p:cNvSpPr txBox="1"/>
          <p:nvPr>
            <p:ph idx="12" type="sldNum"/>
          </p:nvPr>
        </p:nvSpPr>
        <p:spPr>
          <a:xfrm>
            <a:off x="3978132" y="8842029"/>
            <a:ext cx="3043343" cy="465455"/>
          </a:xfrm>
          <a:prstGeom prst="rect">
            <a:avLst/>
          </a:prstGeom>
          <a:noFill/>
          <a:ln>
            <a:noFill/>
          </a:ln>
        </p:spPr>
        <p:txBody>
          <a:bodyPr anchorCtr="0" anchor="b" bIns="46650" lIns="93300" spcFirstLastPara="1" rIns="93300" wrap="square" tIns="466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7:notes"/>
          <p:cNvSpPr/>
          <p:nvPr>
            <p:ph idx="2" type="sldImg"/>
          </p:nvPr>
        </p:nvSpPr>
        <p:spPr>
          <a:xfrm>
            <a:off x="409575" y="698500"/>
            <a:ext cx="6203950" cy="34909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p7:notes"/>
          <p:cNvSpPr txBox="1"/>
          <p:nvPr>
            <p:ph idx="1" type="body"/>
          </p:nvPr>
        </p:nvSpPr>
        <p:spPr>
          <a:xfrm>
            <a:off x="702310" y="4421823"/>
            <a:ext cx="5618480" cy="4189095"/>
          </a:xfrm>
          <a:prstGeom prst="rect">
            <a:avLst/>
          </a:prstGeom>
          <a:noFill/>
          <a:ln>
            <a:noFill/>
          </a:ln>
        </p:spPr>
        <p:txBody>
          <a:bodyPr anchorCtr="0" anchor="t" bIns="46650" lIns="93300" spcFirstLastPara="1" rIns="93300" wrap="square" tIns="46650">
            <a:noAutofit/>
          </a:bodyPr>
          <a:lstStyle/>
          <a:p>
            <a:pPr indent="0" lvl="0" marL="0" rtl="0" algn="l">
              <a:spcBef>
                <a:spcPts val="0"/>
              </a:spcBef>
              <a:spcAft>
                <a:spcPts val="0"/>
              </a:spcAft>
              <a:buNone/>
            </a:pPr>
            <a:r>
              <a:t/>
            </a:r>
            <a:endParaRPr/>
          </a:p>
        </p:txBody>
      </p:sp>
      <p:sp>
        <p:nvSpPr>
          <p:cNvPr id="151" name="Google Shape;151;p7:notes"/>
          <p:cNvSpPr txBox="1"/>
          <p:nvPr>
            <p:ph idx="12" type="sldNum"/>
          </p:nvPr>
        </p:nvSpPr>
        <p:spPr>
          <a:xfrm>
            <a:off x="3978132" y="8842029"/>
            <a:ext cx="3043343" cy="465455"/>
          </a:xfrm>
          <a:prstGeom prst="rect">
            <a:avLst/>
          </a:prstGeom>
          <a:noFill/>
          <a:ln>
            <a:noFill/>
          </a:ln>
        </p:spPr>
        <p:txBody>
          <a:bodyPr anchorCtr="0" anchor="b" bIns="46650" lIns="93300" spcFirstLastPara="1" rIns="93300" wrap="square" tIns="466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f242978f38_0_7:notes"/>
          <p:cNvSpPr/>
          <p:nvPr>
            <p:ph idx="2" type="sldImg"/>
          </p:nvPr>
        </p:nvSpPr>
        <p:spPr>
          <a:xfrm>
            <a:off x="409575" y="698500"/>
            <a:ext cx="6204000" cy="34908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f242978f38_0_7:notes"/>
          <p:cNvSpPr txBox="1"/>
          <p:nvPr>
            <p:ph idx="1" type="body"/>
          </p:nvPr>
        </p:nvSpPr>
        <p:spPr>
          <a:xfrm>
            <a:off x="702310" y="4421823"/>
            <a:ext cx="5618400" cy="4189200"/>
          </a:xfrm>
          <a:prstGeom prst="rect">
            <a:avLst/>
          </a:prstGeom>
        </p:spPr>
        <p:txBody>
          <a:bodyPr anchorCtr="0" anchor="t" bIns="46650" lIns="93300" spcFirstLastPara="1" rIns="93300" wrap="square" tIns="46650">
            <a:noAutofit/>
          </a:bodyPr>
          <a:lstStyle/>
          <a:p>
            <a:pPr indent="0" lvl="0" marL="0" rtl="0" algn="l">
              <a:spcBef>
                <a:spcPts val="0"/>
              </a:spcBef>
              <a:spcAft>
                <a:spcPts val="0"/>
              </a:spcAft>
              <a:buNone/>
            </a:pPr>
            <a:r>
              <a:t/>
            </a:r>
            <a:endParaRPr/>
          </a:p>
        </p:txBody>
      </p:sp>
      <p:sp>
        <p:nvSpPr>
          <p:cNvPr id="158" name="Google Shape;158;g2f242978f38_0_7:notes"/>
          <p:cNvSpPr txBox="1"/>
          <p:nvPr>
            <p:ph idx="12" type="sldNum"/>
          </p:nvPr>
        </p:nvSpPr>
        <p:spPr>
          <a:xfrm>
            <a:off x="3978132" y="8842029"/>
            <a:ext cx="3043200" cy="465600"/>
          </a:xfrm>
          <a:prstGeom prst="rect">
            <a:avLst/>
          </a:prstGeom>
        </p:spPr>
        <p:txBody>
          <a:bodyPr anchorCtr="0" anchor="b" bIns="46650" lIns="93300" spcFirstLastPara="1" rIns="93300" wrap="square" tIns="4665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f242978f38_0_13:notes"/>
          <p:cNvSpPr/>
          <p:nvPr>
            <p:ph idx="2" type="sldImg"/>
          </p:nvPr>
        </p:nvSpPr>
        <p:spPr>
          <a:xfrm>
            <a:off x="409575" y="698500"/>
            <a:ext cx="6204000" cy="34908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f242978f38_0_13:notes"/>
          <p:cNvSpPr txBox="1"/>
          <p:nvPr>
            <p:ph idx="1" type="body"/>
          </p:nvPr>
        </p:nvSpPr>
        <p:spPr>
          <a:xfrm>
            <a:off x="702310" y="4421823"/>
            <a:ext cx="5618400" cy="4189200"/>
          </a:xfrm>
          <a:prstGeom prst="rect">
            <a:avLst/>
          </a:prstGeom>
        </p:spPr>
        <p:txBody>
          <a:bodyPr anchorCtr="0" anchor="t" bIns="46650" lIns="93300" spcFirstLastPara="1" rIns="93300" wrap="square" tIns="46650">
            <a:noAutofit/>
          </a:bodyPr>
          <a:lstStyle/>
          <a:p>
            <a:pPr indent="0" lvl="0" marL="0" rtl="0" algn="l">
              <a:spcBef>
                <a:spcPts val="0"/>
              </a:spcBef>
              <a:spcAft>
                <a:spcPts val="0"/>
              </a:spcAft>
              <a:buNone/>
            </a:pPr>
            <a:r>
              <a:t/>
            </a:r>
            <a:endParaRPr/>
          </a:p>
        </p:txBody>
      </p:sp>
      <p:sp>
        <p:nvSpPr>
          <p:cNvPr id="165" name="Google Shape;165;g2f242978f38_0_13:notes"/>
          <p:cNvSpPr txBox="1"/>
          <p:nvPr>
            <p:ph idx="12" type="sldNum"/>
          </p:nvPr>
        </p:nvSpPr>
        <p:spPr>
          <a:xfrm>
            <a:off x="3978132" y="8842029"/>
            <a:ext cx="3043200" cy="465600"/>
          </a:xfrm>
          <a:prstGeom prst="rect">
            <a:avLst/>
          </a:prstGeom>
        </p:spPr>
        <p:txBody>
          <a:bodyPr anchorCtr="0" anchor="b" bIns="46650" lIns="93300" spcFirstLastPara="1" rIns="93300" wrap="square" tIns="4665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0" name="Shape 10"/>
        <p:cNvGrpSpPr/>
        <p:nvPr/>
      </p:nvGrpSpPr>
      <p:grpSpPr>
        <a:xfrm>
          <a:off x="0" y="0"/>
          <a:ext cx="0" cy="0"/>
          <a:chOff x="0" y="0"/>
          <a:chExt cx="0" cy="0"/>
        </a:xfrm>
      </p:grpSpPr>
      <p:sp>
        <p:nvSpPr>
          <p:cNvPr id="11" name="Google Shape;11;p2"/>
          <p:cNvSpPr/>
          <p:nvPr/>
        </p:nvSpPr>
        <p:spPr>
          <a:xfrm>
            <a:off x="0" y="2371988"/>
            <a:ext cx="9144000" cy="2782206"/>
          </a:xfrm>
          <a:prstGeom prst="rect">
            <a:avLst/>
          </a:prstGeom>
          <a:solidFill>
            <a:srgbClr val="D6001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 name="Google Shape;12;p2"/>
          <p:cNvSpPr txBox="1"/>
          <p:nvPr>
            <p:ph type="ctrTitle"/>
          </p:nvPr>
        </p:nvSpPr>
        <p:spPr>
          <a:xfrm>
            <a:off x="216322" y="2662273"/>
            <a:ext cx="8315851" cy="54304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rgbClr val="FFFFFF"/>
              </a:buClr>
              <a:buSzPts val="3600"/>
              <a:buFont typeface="Arial"/>
              <a:buNone/>
              <a:defRPr b="1" i="0" sz="3600" u="none" cap="none" strike="noStrike">
                <a:solidFill>
                  <a:srgbClr val="FFFFF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2"/>
          <p:cNvSpPr txBox="1"/>
          <p:nvPr>
            <p:ph idx="1" type="subTitle"/>
          </p:nvPr>
        </p:nvSpPr>
        <p:spPr>
          <a:xfrm>
            <a:off x="241489" y="4384549"/>
            <a:ext cx="8315851" cy="457076"/>
          </a:xfrm>
          <a:prstGeom prst="rect">
            <a:avLst/>
          </a:prstGeom>
          <a:noFill/>
          <a:ln>
            <a:noFill/>
          </a:ln>
        </p:spPr>
        <p:txBody>
          <a:bodyPr anchorCtr="0" anchor="t" bIns="45700" lIns="91425" spcFirstLastPara="1" rIns="91425" wrap="square" tIns="45700">
            <a:noAutofit/>
          </a:bodyPr>
          <a:lstStyle>
            <a:lvl1pPr lvl="0" marR="0" rtl="0" algn="l">
              <a:spcBef>
                <a:spcPts val="28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cxnSp>
        <p:nvCxnSpPr>
          <p:cNvPr id="14" name="Google Shape;14;p2"/>
          <p:cNvCxnSpPr/>
          <p:nvPr/>
        </p:nvCxnSpPr>
        <p:spPr>
          <a:xfrm>
            <a:off x="3175" y="2333419"/>
            <a:ext cx="9144000" cy="0"/>
          </a:xfrm>
          <a:prstGeom prst="straightConnector1">
            <a:avLst/>
          </a:prstGeom>
          <a:noFill/>
          <a:ln cap="flat" cmpd="sng" w="9525">
            <a:solidFill>
              <a:srgbClr val="D6001C"/>
            </a:solidFill>
            <a:prstDash val="solid"/>
            <a:round/>
            <a:headEnd len="sm" w="sm" type="none"/>
            <a:tailEnd len="sm" w="sm" type="none"/>
          </a:ln>
        </p:spPr>
      </p:cxnSp>
      <p:pic>
        <p:nvPicPr>
          <p:cNvPr id="15" name="Google Shape;15;p2"/>
          <p:cNvPicPr preferRelativeResize="0"/>
          <p:nvPr/>
        </p:nvPicPr>
        <p:blipFill rotWithShape="1">
          <a:blip r:embed="rId2">
            <a:alphaModFix/>
          </a:blip>
          <a:srcRect b="0" l="0" r="0" t="0"/>
          <a:stretch/>
        </p:blipFill>
        <p:spPr>
          <a:xfrm>
            <a:off x="434100" y="548193"/>
            <a:ext cx="1548505" cy="82278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76" name="Shape 76"/>
        <p:cNvGrpSpPr/>
        <p:nvPr/>
      </p:nvGrpSpPr>
      <p:grpSpPr>
        <a:xfrm>
          <a:off x="0" y="0"/>
          <a:ext cx="0" cy="0"/>
          <a:chOff x="0" y="0"/>
          <a:chExt cx="0" cy="0"/>
        </a:xfrm>
      </p:grpSpPr>
      <p:sp>
        <p:nvSpPr>
          <p:cNvPr id="77" name="Google Shape;77;p11"/>
          <p:cNvSpPr/>
          <p:nvPr>
            <p:ph idx="2" type="pic"/>
          </p:nvPr>
        </p:nvSpPr>
        <p:spPr>
          <a:xfrm>
            <a:off x="0" y="0"/>
            <a:ext cx="9144000" cy="4735116"/>
          </a:xfrm>
          <a:prstGeom prst="rect">
            <a:avLst/>
          </a:prstGeom>
          <a:noFill/>
          <a:ln>
            <a:noFill/>
          </a:ln>
        </p:spPr>
      </p:sp>
      <p:sp>
        <p:nvSpPr>
          <p:cNvPr id="78" name="Google Shape;78;p11"/>
          <p:cNvSpPr txBox="1"/>
          <p:nvPr>
            <p:ph type="title"/>
          </p:nvPr>
        </p:nvSpPr>
        <p:spPr>
          <a:xfrm>
            <a:off x="220253" y="3206125"/>
            <a:ext cx="8229600" cy="857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5400"/>
              <a:buFont typeface="Arial"/>
              <a:buNone/>
              <a:defRPr b="0" i="0" sz="5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9" name="Google Shape;79;p11"/>
          <p:cNvSpPr/>
          <p:nvPr/>
        </p:nvSpPr>
        <p:spPr>
          <a:xfrm>
            <a:off x="-1" y="4546603"/>
            <a:ext cx="9144001" cy="613019"/>
          </a:xfrm>
          <a:prstGeom prst="rect">
            <a:avLst/>
          </a:prstGeom>
          <a:solidFill>
            <a:srgbClr val="DB091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0" name="Google Shape;80;p11"/>
          <p:cNvSpPr txBox="1"/>
          <p:nvPr/>
        </p:nvSpPr>
        <p:spPr>
          <a:xfrm>
            <a:off x="6756400" y="4885922"/>
            <a:ext cx="2133600" cy="93177"/>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700">
                <a:solidFill>
                  <a:srgbClr val="FFFFFF"/>
                </a:solidFill>
                <a:latin typeface="Arial"/>
                <a:ea typeface="Arial"/>
                <a:cs typeface="Arial"/>
                <a:sym typeface="Arial"/>
              </a:rPr>
              <a:t>8/11/2024</a:t>
            </a:r>
            <a:endParaRPr sz="700">
              <a:solidFill>
                <a:srgbClr val="FFFFFF"/>
              </a:solidFill>
              <a:latin typeface="Arial"/>
              <a:ea typeface="Arial"/>
              <a:cs typeface="Arial"/>
              <a:sym typeface="Arial"/>
            </a:endParaRPr>
          </a:p>
        </p:txBody>
      </p:sp>
      <p:sp>
        <p:nvSpPr>
          <p:cNvPr id="81" name="Google Shape;81;p11"/>
          <p:cNvSpPr txBox="1"/>
          <p:nvPr/>
        </p:nvSpPr>
        <p:spPr>
          <a:xfrm>
            <a:off x="3124200" y="4885921"/>
            <a:ext cx="2895600" cy="54084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700">
                <a:solidFill>
                  <a:schemeClr val="lt1"/>
                </a:solidFill>
                <a:latin typeface="Arial"/>
                <a:ea typeface="Arial"/>
                <a:cs typeface="Arial"/>
                <a:sym typeface="Arial"/>
              </a:rPr>
              <a:t>{ INSERT TITLE HERE ]</a:t>
            </a:r>
            <a:endParaRPr/>
          </a:p>
        </p:txBody>
      </p:sp>
      <p:sp>
        <p:nvSpPr>
          <p:cNvPr id="82" name="Google Shape;82;p11"/>
          <p:cNvSpPr txBox="1"/>
          <p:nvPr/>
        </p:nvSpPr>
        <p:spPr>
          <a:xfrm>
            <a:off x="6756400" y="4720987"/>
            <a:ext cx="2133600" cy="93178"/>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900">
                <a:solidFill>
                  <a:srgbClr val="FFFFFF"/>
                </a:solidFill>
                <a:latin typeface="Arial"/>
                <a:ea typeface="Arial"/>
                <a:cs typeface="Arial"/>
                <a:sym typeface="Arial"/>
              </a:rPr>
              <a:t>‹#›</a:t>
            </a:fld>
            <a:endParaRPr b="0" sz="900">
              <a:solidFill>
                <a:srgbClr val="FFFFFF"/>
              </a:solidFill>
              <a:latin typeface="Arial"/>
              <a:ea typeface="Arial"/>
              <a:cs typeface="Arial"/>
              <a:sym typeface="Arial"/>
            </a:endParaRPr>
          </a:p>
        </p:txBody>
      </p:sp>
      <p:pic>
        <p:nvPicPr>
          <p:cNvPr id="83" name="Google Shape;83;p11"/>
          <p:cNvPicPr preferRelativeResize="0"/>
          <p:nvPr/>
        </p:nvPicPr>
        <p:blipFill rotWithShape="1">
          <a:blip r:embed="rId2">
            <a:alphaModFix/>
          </a:blip>
          <a:srcRect b="0" l="0" r="0" t="0"/>
          <a:stretch/>
        </p:blipFill>
        <p:spPr>
          <a:xfrm>
            <a:off x="444941" y="4682198"/>
            <a:ext cx="1597287" cy="358528"/>
          </a:xfrm>
          <a:prstGeom prst="rect">
            <a:avLst/>
          </a:prstGeom>
          <a:noFill/>
          <a:ln>
            <a:noFill/>
          </a:ln>
        </p:spPr>
      </p:pic>
      <p:sp>
        <p:nvSpPr>
          <p:cNvPr id="84" name="Google Shape;84;p11"/>
          <p:cNvSpPr/>
          <p:nvPr/>
        </p:nvSpPr>
        <p:spPr>
          <a:xfrm>
            <a:off x="-1" y="4546603"/>
            <a:ext cx="9144001" cy="613019"/>
          </a:xfrm>
          <a:prstGeom prst="rect">
            <a:avLst/>
          </a:prstGeom>
          <a:solidFill>
            <a:srgbClr val="DB091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5" name="Google Shape;85;p11"/>
          <p:cNvSpPr txBox="1"/>
          <p:nvPr/>
        </p:nvSpPr>
        <p:spPr>
          <a:xfrm>
            <a:off x="6756400" y="4885922"/>
            <a:ext cx="2133600" cy="93177"/>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700">
                <a:solidFill>
                  <a:srgbClr val="FFFFFF"/>
                </a:solidFill>
                <a:latin typeface="Arial"/>
                <a:ea typeface="Arial"/>
                <a:cs typeface="Arial"/>
                <a:sym typeface="Arial"/>
              </a:rPr>
              <a:t>8/11/2024</a:t>
            </a:r>
            <a:endParaRPr sz="700">
              <a:solidFill>
                <a:srgbClr val="FFFFFF"/>
              </a:solidFill>
              <a:latin typeface="Arial"/>
              <a:ea typeface="Arial"/>
              <a:cs typeface="Arial"/>
              <a:sym typeface="Arial"/>
            </a:endParaRPr>
          </a:p>
        </p:txBody>
      </p:sp>
      <p:sp>
        <p:nvSpPr>
          <p:cNvPr id="86" name="Google Shape;86;p11"/>
          <p:cNvSpPr txBox="1"/>
          <p:nvPr/>
        </p:nvSpPr>
        <p:spPr>
          <a:xfrm>
            <a:off x="3124200" y="4885921"/>
            <a:ext cx="2895600" cy="54084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700">
                <a:solidFill>
                  <a:schemeClr val="lt1"/>
                </a:solidFill>
                <a:latin typeface="Arial"/>
                <a:ea typeface="Arial"/>
                <a:cs typeface="Arial"/>
                <a:sym typeface="Arial"/>
              </a:rPr>
              <a:t>{ INSERT TITLE HERE ]</a:t>
            </a:r>
            <a:endParaRPr/>
          </a:p>
        </p:txBody>
      </p:sp>
      <p:sp>
        <p:nvSpPr>
          <p:cNvPr id="87" name="Google Shape;87;p11"/>
          <p:cNvSpPr txBox="1"/>
          <p:nvPr/>
        </p:nvSpPr>
        <p:spPr>
          <a:xfrm>
            <a:off x="6756400" y="4720987"/>
            <a:ext cx="2133600" cy="93178"/>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900">
                <a:solidFill>
                  <a:srgbClr val="FFFFFF"/>
                </a:solidFill>
                <a:latin typeface="Arial"/>
                <a:ea typeface="Arial"/>
                <a:cs typeface="Arial"/>
                <a:sym typeface="Arial"/>
              </a:rPr>
              <a:t>‹#›</a:t>
            </a:fld>
            <a:endParaRPr b="0" sz="900">
              <a:solidFill>
                <a:srgbClr val="FFFFFF"/>
              </a:solidFill>
              <a:latin typeface="Arial"/>
              <a:ea typeface="Arial"/>
              <a:cs typeface="Arial"/>
              <a:sym typeface="Arial"/>
            </a:endParaRPr>
          </a:p>
        </p:txBody>
      </p:sp>
      <p:pic>
        <p:nvPicPr>
          <p:cNvPr id="88" name="Google Shape;88;p11"/>
          <p:cNvPicPr preferRelativeResize="0"/>
          <p:nvPr/>
        </p:nvPicPr>
        <p:blipFill rotWithShape="1">
          <a:blip r:embed="rId3">
            <a:alphaModFix/>
          </a:blip>
          <a:srcRect b="0" l="0" r="0" t="0"/>
          <a:stretch/>
        </p:blipFill>
        <p:spPr>
          <a:xfrm>
            <a:off x="360640" y="4712595"/>
            <a:ext cx="674757" cy="35852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89" name="Shape 89"/>
        <p:cNvGrpSpPr/>
        <p:nvPr/>
      </p:nvGrpSpPr>
      <p:grpSpPr>
        <a:xfrm>
          <a:off x="0" y="0"/>
          <a:ext cx="0" cy="0"/>
          <a:chOff x="0" y="0"/>
          <a:chExt cx="0" cy="0"/>
        </a:xfrm>
      </p:grpSpPr>
      <p:sp>
        <p:nvSpPr>
          <p:cNvPr id="90" name="Google Shape;90;p12"/>
          <p:cNvSpPr/>
          <p:nvPr/>
        </p:nvSpPr>
        <p:spPr>
          <a:xfrm>
            <a:off x="0" y="1"/>
            <a:ext cx="9144000" cy="4779168"/>
          </a:xfrm>
          <a:prstGeom prst="rect">
            <a:avLst/>
          </a:prstGeom>
          <a:solidFill>
            <a:srgbClr val="54585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1" name="Google Shape;91;p12"/>
          <p:cNvSpPr txBox="1"/>
          <p:nvPr>
            <p:ph type="ctrTitle"/>
          </p:nvPr>
        </p:nvSpPr>
        <p:spPr>
          <a:xfrm>
            <a:off x="214256" y="840664"/>
            <a:ext cx="8315851" cy="54304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rgbClr val="FFFFFF"/>
              </a:buClr>
              <a:buSzPts val="5000"/>
              <a:buFont typeface="Arial"/>
              <a:buNone/>
              <a:defRPr b="1" i="0" sz="5000" u="none" cap="none" strike="noStrike">
                <a:solidFill>
                  <a:srgbClr val="FFFFF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2" name="Google Shape;92;p12"/>
          <p:cNvSpPr/>
          <p:nvPr/>
        </p:nvSpPr>
        <p:spPr>
          <a:xfrm>
            <a:off x="-1" y="4546603"/>
            <a:ext cx="9144001" cy="613019"/>
          </a:xfrm>
          <a:prstGeom prst="rect">
            <a:avLst/>
          </a:prstGeom>
          <a:solidFill>
            <a:srgbClr val="DB091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3" name="Google Shape;93;p12"/>
          <p:cNvSpPr txBox="1"/>
          <p:nvPr/>
        </p:nvSpPr>
        <p:spPr>
          <a:xfrm>
            <a:off x="6756400" y="4885922"/>
            <a:ext cx="2133600" cy="93177"/>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700">
                <a:solidFill>
                  <a:srgbClr val="FFFFFF"/>
                </a:solidFill>
                <a:latin typeface="Arial"/>
                <a:ea typeface="Arial"/>
                <a:cs typeface="Arial"/>
                <a:sym typeface="Arial"/>
              </a:rPr>
              <a:t>8/11/2024</a:t>
            </a:r>
            <a:endParaRPr sz="700">
              <a:solidFill>
                <a:srgbClr val="FFFFFF"/>
              </a:solidFill>
              <a:latin typeface="Arial"/>
              <a:ea typeface="Arial"/>
              <a:cs typeface="Arial"/>
              <a:sym typeface="Arial"/>
            </a:endParaRPr>
          </a:p>
        </p:txBody>
      </p:sp>
      <p:sp>
        <p:nvSpPr>
          <p:cNvPr id="94" name="Google Shape;94;p12"/>
          <p:cNvSpPr txBox="1"/>
          <p:nvPr/>
        </p:nvSpPr>
        <p:spPr>
          <a:xfrm>
            <a:off x="3124200" y="4885921"/>
            <a:ext cx="2895600" cy="54084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700">
                <a:solidFill>
                  <a:schemeClr val="lt1"/>
                </a:solidFill>
                <a:latin typeface="Arial"/>
                <a:ea typeface="Arial"/>
                <a:cs typeface="Arial"/>
                <a:sym typeface="Arial"/>
              </a:rPr>
              <a:t>{ INSERT TITLE HERE ]</a:t>
            </a:r>
            <a:endParaRPr/>
          </a:p>
        </p:txBody>
      </p:sp>
      <p:sp>
        <p:nvSpPr>
          <p:cNvPr id="95" name="Google Shape;95;p12"/>
          <p:cNvSpPr txBox="1"/>
          <p:nvPr/>
        </p:nvSpPr>
        <p:spPr>
          <a:xfrm>
            <a:off x="6756400" y="4720987"/>
            <a:ext cx="2133600" cy="93178"/>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900">
                <a:solidFill>
                  <a:srgbClr val="FFFFFF"/>
                </a:solidFill>
                <a:latin typeface="Arial"/>
                <a:ea typeface="Arial"/>
                <a:cs typeface="Arial"/>
                <a:sym typeface="Arial"/>
              </a:rPr>
              <a:t>‹#›</a:t>
            </a:fld>
            <a:endParaRPr b="0" sz="900">
              <a:solidFill>
                <a:srgbClr val="FFFFFF"/>
              </a:solidFill>
              <a:latin typeface="Arial"/>
              <a:ea typeface="Arial"/>
              <a:cs typeface="Arial"/>
              <a:sym typeface="Arial"/>
            </a:endParaRPr>
          </a:p>
        </p:txBody>
      </p:sp>
      <p:pic>
        <p:nvPicPr>
          <p:cNvPr id="96" name="Google Shape;96;p12"/>
          <p:cNvPicPr preferRelativeResize="0"/>
          <p:nvPr/>
        </p:nvPicPr>
        <p:blipFill rotWithShape="1">
          <a:blip r:embed="rId2">
            <a:alphaModFix/>
          </a:blip>
          <a:srcRect b="0" l="0" r="0" t="0"/>
          <a:stretch/>
        </p:blipFill>
        <p:spPr>
          <a:xfrm>
            <a:off x="360640" y="4684885"/>
            <a:ext cx="674757" cy="358528"/>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97" name="Shape 97"/>
        <p:cNvGrpSpPr/>
        <p:nvPr/>
      </p:nvGrpSpPr>
      <p:grpSpPr>
        <a:xfrm>
          <a:off x="0" y="0"/>
          <a:ext cx="0" cy="0"/>
          <a:chOff x="0" y="0"/>
          <a:chExt cx="0" cy="0"/>
        </a:xfrm>
      </p:grpSpPr>
      <p:sp>
        <p:nvSpPr>
          <p:cNvPr id="98" name="Google Shape;98;p13"/>
          <p:cNvSpPr txBox="1"/>
          <p:nvPr>
            <p:ph type="ctrTitle"/>
          </p:nvPr>
        </p:nvSpPr>
        <p:spPr>
          <a:xfrm>
            <a:off x="214256" y="840664"/>
            <a:ext cx="8315851" cy="54304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rgbClr val="FFFFFF"/>
              </a:buClr>
              <a:buSzPts val="5000"/>
              <a:buFont typeface="Arial"/>
              <a:buNone/>
              <a:defRPr b="1" i="0" sz="5000" u="none" cap="none" strike="noStrike">
                <a:solidFill>
                  <a:srgbClr val="FFFFF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9" name="Google Shape;99;p13"/>
          <p:cNvSpPr/>
          <p:nvPr/>
        </p:nvSpPr>
        <p:spPr>
          <a:xfrm>
            <a:off x="-1" y="4546603"/>
            <a:ext cx="9144001" cy="613019"/>
          </a:xfrm>
          <a:prstGeom prst="rect">
            <a:avLst/>
          </a:prstGeom>
          <a:solidFill>
            <a:srgbClr val="DB091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0" name="Google Shape;100;p13"/>
          <p:cNvSpPr txBox="1"/>
          <p:nvPr/>
        </p:nvSpPr>
        <p:spPr>
          <a:xfrm>
            <a:off x="6756400" y="4885922"/>
            <a:ext cx="2133600" cy="93177"/>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700">
                <a:solidFill>
                  <a:srgbClr val="FFFFFF"/>
                </a:solidFill>
                <a:latin typeface="Arial"/>
                <a:ea typeface="Arial"/>
                <a:cs typeface="Arial"/>
                <a:sym typeface="Arial"/>
              </a:rPr>
              <a:t>8/11/2024</a:t>
            </a:r>
            <a:endParaRPr sz="700">
              <a:solidFill>
                <a:srgbClr val="FFFFFF"/>
              </a:solidFill>
              <a:latin typeface="Arial"/>
              <a:ea typeface="Arial"/>
              <a:cs typeface="Arial"/>
              <a:sym typeface="Arial"/>
            </a:endParaRPr>
          </a:p>
        </p:txBody>
      </p:sp>
      <p:sp>
        <p:nvSpPr>
          <p:cNvPr id="101" name="Google Shape;101;p13"/>
          <p:cNvSpPr txBox="1"/>
          <p:nvPr/>
        </p:nvSpPr>
        <p:spPr>
          <a:xfrm>
            <a:off x="3124200" y="4885921"/>
            <a:ext cx="2895600" cy="54084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700">
                <a:solidFill>
                  <a:schemeClr val="lt1"/>
                </a:solidFill>
                <a:latin typeface="Arial"/>
                <a:ea typeface="Arial"/>
                <a:cs typeface="Arial"/>
                <a:sym typeface="Arial"/>
              </a:rPr>
              <a:t>{ INSERT TITLE HERE ]</a:t>
            </a:r>
            <a:endParaRPr/>
          </a:p>
        </p:txBody>
      </p:sp>
      <p:sp>
        <p:nvSpPr>
          <p:cNvPr id="102" name="Google Shape;102;p13"/>
          <p:cNvSpPr txBox="1"/>
          <p:nvPr/>
        </p:nvSpPr>
        <p:spPr>
          <a:xfrm>
            <a:off x="6756400" y="4720987"/>
            <a:ext cx="2133600" cy="93178"/>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900">
                <a:solidFill>
                  <a:srgbClr val="FFFFFF"/>
                </a:solidFill>
                <a:latin typeface="Arial"/>
                <a:ea typeface="Arial"/>
                <a:cs typeface="Arial"/>
                <a:sym typeface="Arial"/>
              </a:rPr>
              <a:t>‹#›</a:t>
            </a:fld>
            <a:endParaRPr b="0" sz="900">
              <a:solidFill>
                <a:srgbClr val="FFFFFF"/>
              </a:solidFill>
              <a:latin typeface="Arial"/>
              <a:ea typeface="Arial"/>
              <a:cs typeface="Arial"/>
              <a:sym typeface="Arial"/>
            </a:endParaRPr>
          </a:p>
        </p:txBody>
      </p:sp>
      <p:pic>
        <p:nvPicPr>
          <p:cNvPr id="103" name="Google Shape;103;p13"/>
          <p:cNvPicPr preferRelativeResize="0"/>
          <p:nvPr/>
        </p:nvPicPr>
        <p:blipFill rotWithShape="1">
          <a:blip r:embed="rId2">
            <a:alphaModFix/>
          </a:blip>
          <a:srcRect b="0" l="0" r="0" t="0"/>
          <a:stretch/>
        </p:blipFill>
        <p:spPr>
          <a:xfrm>
            <a:off x="360640" y="4712595"/>
            <a:ext cx="674757" cy="358528"/>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104" name="Shape 104"/>
        <p:cNvGrpSpPr/>
        <p:nvPr/>
      </p:nvGrpSpPr>
      <p:grpSpPr>
        <a:xfrm>
          <a:off x="0" y="0"/>
          <a:ext cx="0" cy="0"/>
          <a:chOff x="0" y="0"/>
          <a:chExt cx="0" cy="0"/>
        </a:xfrm>
      </p:grpSpPr>
      <p:sp>
        <p:nvSpPr>
          <p:cNvPr id="105" name="Google Shape;105;p14"/>
          <p:cNvSpPr/>
          <p:nvPr/>
        </p:nvSpPr>
        <p:spPr>
          <a:xfrm>
            <a:off x="1" y="0"/>
            <a:ext cx="9144001" cy="5143500"/>
          </a:xfrm>
          <a:prstGeom prst="rect">
            <a:avLst/>
          </a:prstGeom>
          <a:solidFill>
            <a:srgbClr val="54585A"/>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06" name="Google Shape;106;p14"/>
          <p:cNvPicPr preferRelativeResize="0"/>
          <p:nvPr/>
        </p:nvPicPr>
        <p:blipFill rotWithShape="1">
          <a:blip r:embed="rId2">
            <a:alphaModFix/>
          </a:blip>
          <a:srcRect b="0" l="0" r="0" t="0"/>
          <a:stretch/>
        </p:blipFill>
        <p:spPr>
          <a:xfrm>
            <a:off x="-1" y="0"/>
            <a:ext cx="9144000" cy="5143500"/>
          </a:xfrm>
          <a:prstGeom prst="rect">
            <a:avLst/>
          </a:prstGeom>
          <a:noFill/>
          <a:ln>
            <a:noFill/>
          </a:ln>
        </p:spPr>
      </p:pic>
      <p:pic>
        <p:nvPicPr>
          <p:cNvPr id="107" name="Google Shape;107;p14"/>
          <p:cNvPicPr preferRelativeResize="0"/>
          <p:nvPr/>
        </p:nvPicPr>
        <p:blipFill rotWithShape="1">
          <a:blip r:embed="rId3">
            <a:alphaModFix/>
          </a:blip>
          <a:srcRect b="0" l="0" r="0" t="0"/>
          <a:stretch/>
        </p:blipFill>
        <p:spPr>
          <a:xfrm>
            <a:off x="3490965" y="1997350"/>
            <a:ext cx="2162067" cy="11488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p:cSld name="4_Title Slide">
    <p:spTree>
      <p:nvGrpSpPr>
        <p:cNvPr id="16" name="Shape 16"/>
        <p:cNvGrpSpPr/>
        <p:nvPr/>
      </p:nvGrpSpPr>
      <p:grpSpPr>
        <a:xfrm>
          <a:off x="0" y="0"/>
          <a:ext cx="0" cy="0"/>
          <a:chOff x="0" y="0"/>
          <a:chExt cx="0" cy="0"/>
        </a:xfrm>
      </p:grpSpPr>
      <p:sp>
        <p:nvSpPr>
          <p:cNvPr id="17" name="Google Shape;17;p3"/>
          <p:cNvSpPr/>
          <p:nvPr/>
        </p:nvSpPr>
        <p:spPr>
          <a:xfrm>
            <a:off x="0" y="2371988"/>
            <a:ext cx="9144000" cy="2771512"/>
          </a:xfrm>
          <a:prstGeom prst="rect">
            <a:avLst/>
          </a:prstGeom>
          <a:solidFill>
            <a:srgbClr val="D6001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18" name="Google Shape;18;p3"/>
          <p:cNvCxnSpPr/>
          <p:nvPr/>
        </p:nvCxnSpPr>
        <p:spPr>
          <a:xfrm>
            <a:off x="3175" y="2333419"/>
            <a:ext cx="9144000" cy="0"/>
          </a:xfrm>
          <a:prstGeom prst="straightConnector1">
            <a:avLst/>
          </a:prstGeom>
          <a:noFill/>
          <a:ln cap="flat" cmpd="sng" w="9525">
            <a:solidFill>
              <a:srgbClr val="D6001C"/>
            </a:solidFill>
            <a:prstDash val="solid"/>
            <a:round/>
            <a:headEnd len="sm" w="sm" type="none"/>
            <a:tailEnd len="sm" w="sm" type="none"/>
          </a:ln>
        </p:spPr>
      </p:cxnSp>
      <p:sp>
        <p:nvSpPr>
          <p:cNvPr id="19" name="Google Shape;19;p3"/>
          <p:cNvSpPr txBox="1"/>
          <p:nvPr/>
        </p:nvSpPr>
        <p:spPr>
          <a:xfrm>
            <a:off x="214255" y="562085"/>
            <a:ext cx="8315851" cy="7240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FFFF"/>
              </a:buClr>
              <a:buSzPts val="4000"/>
              <a:buFont typeface="Arial"/>
              <a:buNone/>
            </a:pPr>
            <a:r>
              <a:t/>
            </a:r>
            <a:endParaRPr b="1" i="0" sz="4000" u="none" cap="none" strike="noStrike">
              <a:solidFill>
                <a:srgbClr val="54585A"/>
              </a:solidFill>
              <a:latin typeface="Arial"/>
              <a:ea typeface="Arial"/>
              <a:cs typeface="Arial"/>
              <a:sym typeface="Arial"/>
            </a:endParaRPr>
          </a:p>
        </p:txBody>
      </p:sp>
      <p:sp>
        <p:nvSpPr>
          <p:cNvPr id="20" name="Google Shape;20;p3"/>
          <p:cNvSpPr txBox="1"/>
          <p:nvPr/>
        </p:nvSpPr>
        <p:spPr>
          <a:xfrm>
            <a:off x="6756400" y="4885922"/>
            <a:ext cx="2133600" cy="93177"/>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700" u="none" cap="none" strike="noStrike">
                <a:solidFill>
                  <a:srgbClr val="FFFFFF"/>
                </a:solidFill>
                <a:latin typeface="Arial"/>
                <a:ea typeface="Arial"/>
                <a:cs typeface="Arial"/>
                <a:sym typeface="Arial"/>
              </a:rPr>
              <a:t>8/11/2024</a:t>
            </a:r>
            <a:endParaRPr b="0" i="0" sz="700" u="none" cap="none" strike="noStrike">
              <a:solidFill>
                <a:srgbClr val="FFFFFF"/>
              </a:solidFill>
              <a:latin typeface="Arial"/>
              <a:ea typeface="Arial"/>
              <a:cs typeface="Arial"/>
              <a:sym typeface="Arial"/>
            </a:endParaRPr>
          </a:p>
        </p:txBody>
      </p:sp>
      <p:sp>
        <p:nvSpPr>
          <p:cNvPr id="21" name="Google Shape;21;p3"/>
          <p:cNvSpPr txBox="1"/>
          <p:nvPr/>
        </p:nvSpPr>
        <p:spPr>
          <a:xfrm>
            <a:off x="6756400" y="4720987"/>
            <a:ext cx="2133600" cy="93178"/>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900" u="none" cap="none" strike="noStrike">
                <a:solidFill>
                  <a:srgbClr val="FFFFFF"/>
                </a:solidFill>
                <a:latin typeface="Arial"/>
                <a:ea typeface="Arial"/>
                <a:cs typeface="Arial"/>
                <a:sym typeface="Arial"/>
              </a:rPr>
              <a:t>‹#›</a:t>
            </a:fld>
            <a:endParaRPr b="0" i="0" sz="900" u="none" cap="none" strike="noStrike">
              <a:solidFill>
                <a:srgbClr val="FFFFFF"/>
              </a:solidFill>
              <a:latin typeface="Arial"/>
              <a:ea typeface="Arial"/>
              <a:cs typeface="Arial"/>
              <a:sym typeface="Arial"/>
            </a:endParaRPr>
          </a:p>
        </p:txBody>
      </p:sp>
      <p:pic>
        <p:nvPicPr>
          <p:cNvPr id="22" name="Google Shape;22;p3"/>
          <p:cNvPicPr preferRelativeResize="0"/>
          <p:nvPr/>
        </p:nvPicPr>
        <p:blipFill rotWithShape="1">
          <a:blip r:embed="rId2">
            <a:alphaModFix/>
          </a:blip>
          <a:srcRect b="0" l="0" r="0" t="0"/>
          <a:stretch/>
        </p:blipFill>
        <p:spPr>
          <a:xfrm>
            <a:off x="360640" y="4712595"/>
            <a:ext cx="674757" cy="35852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Bullets">
  <p:cSld name="Content w/Bullets">
    <p:spTree>
      <p:nvGrpSpPr>
        <p:cNvPr id="23" name="Shape 23"/>
        <p:cNvGrpSpPr/>
        <p:nvPr/>
      </p:nvGrpSpPr>
      <p:grpSpPr>
        <a:xfrm>
          <a:off x="0" y="0"/>
          <a:ext cx="0" cy="0"/>
          <a:chOff x="0" y="0"/>
          <a:chExt cx="0" cy="0"/>
        </a:xfrm>
      </p:grpSpPr>
      <p:sp>
        <p:nvSpPr>
          <p:cNvPr id="24" name="Google Shape;24;p4"/>
          <p:cNvSpPr/>
          <p:nvPr/>
        </p:nvSpPr>
        <p:spPr>
          <a:xfrm>
            <a:off x="-1" y="4546603"/>
            <a:ext cx="9144001" cy="613019"/>
          </a:xfrm>
          <a:prstGeom prst="rect">
            <a:avLst/>
          </a:prstGeom>
          <a:solidFill>
            <a:srgbClr val="DB091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 name="Google Shape;25;p4"/>
          <p:cNvSpPr txBox="1"/>
          <p:nvPr/>
        </p:nvSpPr>
        <p:spPr>
          <a:xfrm>
            <a:off x="6756400" y="4885922"/>
            <a:ext cx="2133600" cy="93177"/>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700">
                <a:solidFill>
                  <a:srgbClr val="FFFFFF"/>
                </a:solidFill>
                <a:latin typeface="Arial"/>
                <a:ea typeface="Arial"/>
                <a:cs typeface="Arial"/>
                <a:sym typeface="Arial"/>
              </a:rPr>
              <a:t>8/11/2024</a:t>
            </a:r>
            <a:endParaRPr sz="700">
              <a:solidFill>
                <a:srgbClr val="FFFFFF"/>
              </a:solidFill>
              <a:latin typeface="Arial"/>
              <a:ea typeface="Arial"/>
              <a:cs typeface="Arial"/>
              <a:sym typeface="Arial"/>
            </a:endParaRPr>
          </a:p>
        </p:txBody>
      </p:sp>
      <p:sp>
        <p:nvSpPr>
          <p:cNvPr id="26" name="Google Shape;26;p4"/>
          <p:cNvSpPr txBox="1"/>
          <p:nvPr/>
        </p:nvSpPr>
        <p:spPr>
          <a:xfrm>
            <a:off x="3124199" y="4885921"/>
            <a:ext cx="3018183" cy="54084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700">
                <a:solidFill>
                  <a:schemeClr val="lt1"/>
                </a:solidFill>
                <a:latin typeface="Arial"/>
                <a:ea typeface="Arial"/>
                <a:cs typeface="Arial"/>
                <a:sym typeface="Arial"/>
              </a:rPr>
              <a:t>{ Technological Advancements In Filmmaking: A Case Study Analysis ]</a:t>
            </a:r>
            <a:endParaRPr/>
          </a:p>
        </p:txBody>
      </p:sp>
      <p:sp>
        <p:nvSpPr>
          <p:cNvPr id="27" name="Google Shape;27;p4"/>
          <p:cNvSpPr txBox="1"/>
          <p:nvPr/>
        </p:nvSpPr>
        <p:spPr>
          <a:xfrm>
            <a:off x="6756400" y="4720987"/>
            <a:ext cx="2133600" cy="93178"/>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900">
                <a:solidFill>
                  <a:srgbClr val="FFFFFF"/>
                </a:solidFill>
                <a:latin typeface="Arial"/>
                <a:ea typeface="Arial"/>
                <a:cs typeface="Arial"/>
                <a:sym typeface="Arial"/>
              </a:rPr>
              <a:t>‹#›</a:t>
            </a:fld>
            <a:endParaRPr b="0" sz="900">
              <a:solidFill>
                <a:srgbClr val="FFFFFF"/>
              </a:solidFill>
              <a:latin typeface="Arial"/>
              <a:ea typeface="Arial"/>
              <a:cs typeface="Arial"/>
              <a:sym typeface="Arial"/>
            </a:endParaRPr>
          </a:p>
        </p:txBody>
      </p:sp>
      <p:sp>
        <p:nvSpPr>
          <p:cNvPr id="28" name="Google Shape;28;p4"/>
          <p:cNvSpPr txBox="1"/>
          <p:nvPr>
            <p:ph idx="1" type="body"/>
          </p:nvPr>
        </p:nvSpPr>
        <p:spPr>
          <a:xfrm>
            <a:off x="224416" y="202610"/>
            <a:ext cx="8324645" cy="3942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Clr>
                <a:srgbClr val="9EA2A2"/>
              </a:buClr>
              <a:buSzPts val="1800"/>
              <a:buFont typeface="Arial"/>
              <a:buNone/>
              <a:defRPr b="0" i="0" sz="1800" u="none" cap="none" strike="noStrike">
                <a:solidFill>
                  <a:srgbClr val="9EA2A2"/>
                </a:solidFill>
                <a:latin typeface="Arial"/>
                <a:ea typeface="Arial"/>
                <a:cs typeface="Arial"/>
                <a:sym typeface="Arial"/>
              </a:defRPr>
            </a:lvl1pPr>
            <a:lvl2pPr indent="-342900" lvl="1" marL="914400" marR="0" rtl="0" algn="l">
              <a:spcBef>
                <a:spcPts val="2000"/>
              </a:spcBef>
              <a:spcAft>
                <a:spcPts val="0"/>
              </a:spcAft>
              <a:buClr>
                <a:srgbClr val="DB091C"/>
              </a:buClr>
              <a:buSzPts val="1800"/>
              <a:buFont typeface="Noto Sans Symbols"/>
              <a:buChar char="▪"/>
              <a:defRPr b="0" i="0" sz="1800" u="none" cap="none" strike="noStrike">
                <a:solidFill>
                  <a:schemeClr val="dk1"/>
                </a:solidFill>
                <a:latin typeface="Arial"/>
                <a:ea typeface="Arial"/>
                <a:cs typeface="Arial"/>
                <a:sym typeface="Arial"/>
              </a:defRPr>
            </a:lvl2pPr>
            <a:lvl3pPr indent="-317500" lvl="2" marL="1371600" marR="0" rtl="0" algn="l">
              <a:spcBef>
                <a:spcPts val="600"/>
              </a:spcBef>
              <a:spcAft>
                <a:spcPts val="0"/>
              </a:spcAft>
              <a:buClr>
                <a:srgbClr val="DB091C"/>
              </a:buClr>
              <a:buSzPts val="1400"/>
              <a:buFont typeface="Arial"/>
              <a:buChar char="−"/>
              <a:defRPr b="0" i="0" sz="1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rgbClr val="424242"/>
              </a:buClr>
              <a:buSzPts val="2000"/>
              <a:buFont typeface="Arial"/>
              <a:buChar char="–"/>
              <a:defRPr b="0" i="0" sz="2000" u="none" cap="none" strike="noStrike">
                <a:solidFill>
                  <a:srgbClr val="424242"/>
                </a:solidFill>
                <a:latin typeface="Arial"/>
                <a:ea typeface="Arial"/>
                <a:cs typeface="Arial"/>
                <a:sym typeface="Arial"/>
              </a:defRPr>
            </a:lvl4pPr>
            <a:lvl5pPr indent="-355600" lvl="4" marL="2286000" marR="0" rtl="0" algn="l">
              <a:spcBef>
                <a:spcPts val="400"/>
              </a:spcBef>
              <a:spcAft>
                <a:spcPts val="0"/>
              </a:spcAft>
              <a:buClr>
                <a:srgbClr val="424242"/>
              </a:buClr>
              <a:buSzPts val="2000"/>
              <a:buFont typeface="Arial"/>
              <a:buChar char="»"/>
              <a:defRPr b="0" i="0" sz="2000" u="none" cap="none" strike="noStrike">
                <a:solidFill>
                  <a:srgbClr val="424242"/>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cxnSp>
        <p:nvCxnSpPr>
          <p:cNvPr id="29" name="Google Shape;29;p4"/>
          <p:cNvCxnSpPr/>
          <p:nvPr/>
        </p:nvCxnSpPr>
        <p:spPr>
          <a:xfrm>
            <a:off x="0" y="596897"/>
            <a:ext cx="9144000" cy="0"/>
          </a:xfrm>
          <a:prstGeom prst="straightConnector1">
            <a:avLst/>
          </a:prstGeom>
          <a:noFill/>
          <a:ln cap="flat" cmpd="sng" w="9525">
            <a:solidFill>
              <a:srgbClr val="D6001C"/>
            </a:solidFill>
            <a:prstDash val="solid"/>
            <a:round/>
            <a:headEnd len="sm" w="sm" type="none"/>
            <a:tailEnd len="sm" w="sm" type="none"/>
          </a:ln>
        </p:spPr>
      </p:cxnSp>
      <p:pic>
        <p:nvPicPr>
          <p:cNvPr id="30" name="Google Shape;30;p4"/>
          <p:cNvPicPr preferRelativeResize="0"/>
          <p:nvPr/>
        </p:nvPicPr>
        <p:blipFill rotWithShape="1">
          <a:blip r:embed="rId2">
            <a:alphaModFix/>
          </a:blip>
          <a:srcRect b="0" l="0" r="0" t="0"/>
          <a:stretch/>
        </p:blipFill>
        <p:spPr>
          <a:xfrm>
            <a:off x="360640" y="4712595"/>
            <a:ext cx="674757" cy="358528"/>
          </a:xfrm>
          <a:prstGeom prst="rect">
            <a:avLst/>
          </a:prstGeom>
          <a:noFill/>
          <a:ln>
            <a:noFill/>
          </a:ln>
        </p:spPr>
      </p:pic>
      <p:sp>
        <p:nvSpPr>
          <p:cNvPr id="31" name="Google Shape;31;p4"/>
          <p:cNvSpPr txBox="1"/>
          <p:nvPr>
            <p:ph idx="2" type="body"/>
          </p:nvPr>
        </p:nvSpPr>
        <p:spPr>
          <a:xfrm>
            <a:off x="224416" y="788979"/>
            <a:ext cx="6257925" cy="1828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2000"/>
              </a:spcBef>
              <a:spcAft>
                <a:spcPts val="0"/>
              </a:spcAft>
              <a:buClr>
                <a:srgbClr val="D6001C"/>
              </a:buClr>
              <a:buSzPts val="2800"/>
              <a:buFont typeface="Noto Sans Symbols"/>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600"/>
              </a:spcBef>
              <a:spcAft>
                <a:spcPts val="0"/>
              </a:spcAft>
              <a:buClr>
                <a:srgbClr val="D6001C"/>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guide id="3" orient="horz" pos="49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p:cSld name="5_Title Slide">
    <p:spTree>
      <p:nvGrpSpPr>
        <p:cNvPr id="32" name="Shape 32"/>
        <p:cNvGrpSpPr/>
        <p:nvPr/>
      </p:nvGrpSpPr>
      <p:grpSpPr>
        <a:xfrm>
          <a:off x="0" y="0"/>
          <a:ext cx="0" cy="0"/>
          <a:chOff x="0" y="0"/>
          <a:chExt cx="0" cy="0"/>
        </a:xfrm>
      </p:grpSpPr>
      <p:sp>
        <p:nvSpPr>
          <p:cNvPr id="33" name="Google Shape;33;p5"/>
          <p:cNvSpPr/>
          <p:nvPr/>
        </p:nvSpPr>
        <p:spPr>
          <a:xfrm>
            <a:off x="1" y="0"/>
            <a:ext cx="9144001" cy="5143500"/>
          </a:xfrm>
          <a:prstGeom prst="rect">
            <a:avLst/>
          </a:prstGeom>
          <a:solidFill>
            <a:srgbClr val="D6001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4" name="Google Shape;34;p5"/>
          <p:cNvPicPr preferRelativeResize="0"/>
          <p:nvPr/>
        </p:nvPicPr>
        <p:blipFill rotWithShape="1">
          <a:blip r:embed="rId2">
            <a:alphaModFix/>
          </a:blip>
          <a:srcRect b="0" l="0" r="0" t="0"/>
          <a:stretch/>
        </p:blipFill>
        <p:spPr>
          <a:xfrm>
            <a:off x="3490966" y="1997350"/>
            <a:ext cx="2162067" cy="1148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5" name="Shape 35"/>
        <p:cNvGrpSpPr/>
        <p:nvPr/>
      </p:nvGrpSpPr>
      <p:grpSpPr>
        <a:xfrm>
          <a:off x="0" y="0"/>
          <a:ext cx="0" cy="0"/>
          <a:chOff x="0" y="0"/>
          <a:chExt cx="0" cy="0"/>
        </a:xfrm>
      </p:grpSpPr>
      <p:sp>
        <p:nvSpPr>
          <p:cNvPr id="36" name="Google Shape;36;p6"/>
          <p:cNvSpPr/>
          <p:nvPr/>
        </p:nvSpPr>
        <p:spPr>
          <a:xfrm>
            <a:off x="-1" y="0"/>
            <a:ext cx="9144001" cy="5143500"/>
          </a:xfrm>
          <a:prstGeom prst="rect">
            <a:avLst/>
          </a:prstGeom>
          <a:solidFill>
            <a:srgbClr val="54585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7" name="Google Shape;37;p6"/>
          <p:cNvPicPr preferRelativeResize="0"/>
          <p:nvPr/>
        </p:nvPicPr>
        <p:blipFill rotWithShape="1">
          <a:blip r:embed="rId2">
            <a:alphaModFix/>
          </a:blip>
          <a:srcRect b="0" l="0" r="0" t="0"/>
          <a:stretch/>
        </p:blipFill>
        <p:spPr>
          <a:xfrm>
            <a:off x="-1" y="0"/>
            <a:ext cx="9144000" cy="5143500"/>
          </a:xfrm>
          <a:prstGeom prst="rect">
            <a:avLst/>
          </a:prstGeom>
          <a:noFill/>
          <a:ln>
            <a:noFill/>
          </a:ln>
        </p:spPr>
      </p:pic>
      <p:sp>
        <p:nvSpPr>
          <p:cNvPr id="38" name="Google Shape;38;p6"/>
          <p:cNvSpPr txBox="1"/>
          <p:nvPr>
            <p:ph type="ctrTitle"/>
          </p:nvPr>
        </p:nvSpPr>
        <p:spPr>
          <a:xfrm>
            <a:off x="0" y="954412"/>
            <a:ext cx="9144000" cy="543049"/>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rgbClr val="FFFFFF"/>
              </a:buClr>
              <a:buSzPts val="5000"/>
              <a:buFont typeface="Arial"/>
              <a:buNone/>
              <a:defRPr b="1" i="0" sz="5000" u="none" cap="none" strike="noStrike">
                <a:solidFill>
                  <a:srgbClr val="FFFFF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9" name="Google Shape;39;p6"/>
          <p:cNvSpPr txBox="1"/>
          <p:nvPr>
            <p:ph idx="1" type="subTitle"/>
          </p:nvPr>
        </p:nvSpPr>
        <p:spPr>
          <a:xfrm>
            <a:off x="0" y="2500263"/>
            <a:ext cx="9144000" cy="822325"/>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40" name="Google Shape;40;p6"/>
          <p:cNvPicPr preferRelativeResize="0"/>
          <p:nvPr/>
        </p:nvPicPr>
        <p:blipFill rotWithShape="1">
          <a:blip r:embed="rId3">
            <a:alphaModFix/>
          </a:blip>
          <a:srcRect b="0" l="0" r="0" t="0"/>
          <a:stretch/>
        </p:blipFill>
        <p:spPr>
          <a:xfrm>
            <a:off x="3846493" y="3944337"/>
            <a:ext cx="1451011" cy="77098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type="title">
  <p:cSld name="TITLE">
    <p:spTree>
      <p:nvGrpSpPr>
        <p:cNvPr id="41" name="Shape 41"/>
        <p:cNvGrpSpPr/>
        <p:nvPr/>
      </p:nvGrpSpPr>
      <p:grpSpPr>
        <a:xfrm>
          <a:off x="0" y="0"/>
          <a:ext cx="0" cy="0"/>
          <a:chOff x="0" y="0"/>
          <a:chExt cx="0" cy="0"/>
        </a:xfrm>
      </p:grpSpPr>
      <p:pic>
        <p:nvPicPr>
          <p:cNvPr descr="photo-1442406964439-e46ab8eff7c4.jpg" id="42" name="Google Shape;42;p7"/>
          <p:cNvPicPr preferRelativeResize="0"/>
          <p:nvPr/>
        </p:nvPicPr>
        <p:blipFill rotWithShape="1">
          <a:blip r:embed="rId2">
            <a:alphaModFix/>
          </a:blip>
          <a:srcRect b="0" l="0" r="0" t="0"/>
          <a:stretch/>
        </p:blipFill>
        <p:spPr>
          <a:xfrm>
            <a:off x="-1" y="0"/>
            <a:ext cx="9144001" cy="5143500"/>
          </a:xfrm>
          <a:prstGeom prst="rect">
            <a:avLst/>
          </a:prstGeom>
          <a:noFill/>
          <a:ln>
            <a:noFill/>
          </a:ln>
        </p:spPr>
      </p:pic>
      <p:sp>
        <p:nvSpPr>
          <p:cNvPr id="43" name="Google Shape;43;p7"/>
          <p:cNvSpPr txBox="1"/>
          <p:nvPr>
            <p:ph type="ctrTitle"/>
          </p:nvPr>
        </p:nvSpPr>
        <p:spPr>
          <a:xfrm>
            <a:off x="216322" y="1938892"/>
            <a:ext cx="8315851" cy="54304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rgbClr val="FFFFFF"/>
              </a:buClr>
              <a:buSzPts val="4800"/>
              <a:buFont typeface="Arial"/>
              <a:buNone/>
              <a:defRPr b="1" i="0" sz="4800" u="none" cap="none" strike="noStrike">
                <a:solidFill>
                  <a:srgbClr val="FFFFF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4" name="Google Shape;44;p7"/>
          <p:cNvSpPr txBox="1"/>
          <p:nvPr>
            <p:ph idx="1" type="subTitle"/>
          </p:nvPr>
        </p:nvSpPr>
        <p:spPr>
          <a:xfrm>
            <a:off x="241489" y="3580411"/>
            <a:ext cx="8315851" cy="457076"/>
          </a:xfrm>
          <a:prstGeom prst="rect">
            <a:avLst/>
          </a:prstGeom>
          <a:noFill/>
          <a:ln>
            <a:noFill/>
          </a:ln>
        </p:spPr>
        <p:txBody>
          <a:bodyPr anchorCtr="0" anchor="t" bIns="45700" lIns="91425" spcFirstLastPara="1" rIns="91425" wrap="square" tIns="45700">
            <a:noAutofit/>
          </a:bodyPr>
          <a:lstStyle>
            <a:lvl1pPr lvl="0" marR="0" rtl="0" algn="l">
              <a:spcBef>
                <a:spcPts val="28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pic>
        <p:nvPicPr>
          <p:cNvPr id="45" name="Google Shape;45;p7"/>
          <p:cNvPicPr preferRelativeResize="0"/>
          <p:nvPr/>
        </p:nvPicPr>
        <p:blipFill rotWithShape="1">
          <a:blip r:embed="rId3">
            <a:alphaModFix/>
          </a:blip>
          <a:srcRect b="0" l="0" r="0" t="0"/>
          <a:stretch/>
        </p:blipFill>
        <p:spPr>
          <a:xfrm>
            <a:off x="310059" y="4318969"/>
            <a:ext cx="1022030" cy="54304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p:cSld name="Photo">
    <p:spTree>
      <p:nvGrpSpPr>
        <p:cNvPr id="46" name="Shape 46"/>
        <p:cNvGrpSpPr/>
        <p:nvPr/>
      </p:nvGrpSpPr>
      <p:grpSpPr>
        <a:xfrm>
          <a:off x="0" y="0"/>
          <a:ext cx="0" cy="0"/>
          <a:chOff x="0" y="0"/>
          <a:chExt cx="0" cy="0"/>
        </a:xfrm>
      </p:grpSpPr>
      <p:sp>
        <p:nvSpPr>
          <p:cNvPr id="47" name="Google Shape;47;p8"/>
          <p:cNvSpPr/>
          <p:nvPr>
            <p:ph idx="2" type="pic"/>
          </p:nvPr>
        </p:nvSpPr>
        <p:spPr>
          <a:xfrm>
            <a:off x="4572000" y="596898"/>
            <a:ext cx="4572000" cy="4138219"/>
          </a:xfrm>
          <a:prstGeom prst="rect">
            <a:avLst/>
          </a:prstGeom>
          <a:noFill/>
          <a:ln>
            <a:noFill/>
          </a:ln>
        </p:spPr>
      </p:sp>
      <p:sp>
        <p:nvSpPr>
          <p:cNvPr id="48" name="Google Shape;48;p8"/>
          <p:cNvSpPr txBox="1"/>
          <p:nvPr>
            <p:ph idx="1" type="body"/>
          </p:nvPr>
        </p:nvSpPr>
        <p:spPr>
          <a:xfrm>
            <a:off x="224416" y="202609"/>
            <a:ext cx="8324645" cy="394289"/>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Clr>
                <a:srgbClr val="9EA2A2"/>
              </a:buClr>
              <a:buSzPts val="1800"/>
              <a:buFont typeface="Arial"/>
              <a:buNone/>
              <a:defRPr b="0" i="0" sz="1800" u="none" cap="none" strike="noStrike">
                <a:solidFill>
                  <a:srgbClr val="9EA2A2"/>
                </a:solidFill>
                <a:latin typeface="Arial"/>
                <a:ea typeface="Arial"/>
                <a:cs typeface="Arial"/>
                <a:sym typeface="Arial"/>
              </a:defRPr>
            </a:lvl1pPr>
            <a:lvl2pPr indent="-342900" lvl="1" marL="914400" marR="0" rtl="0" algn="l">
              <a:spcBef>
                <a:spcPts val="2000"/>
              </a:spcBef>
              <a:spcAft>
                <a:spcPts val="0"/>
              </a:spcAft>
              <a:buClr>
                <a:srgbClr val="DB091C"/>
              </a:buClr>
              <a:buSzPts val="1800"/>
              <a:buFont typeface="Noto Sans Symbols"/>
              <a:buChar char="▪"/>
              <a:defRPr b="0" i="0" sz="1800" u="none" cap="none" strike="noStrike">
                <a:solidFill>
                  <a:srgbClr val="5F6062"/>
                </a:solidFill>
                <a:latin typeface="Arial"/>
                <a:ea typeface="Arial"/>
                <a:cs typeface="Arial"/>
                <a:sym typeface="Arial"/>
              </a:defRPr>
            </a:lvl2pPr>
            <a:lvl3pPr indent="-317500" lvl="2" marL="1371600" marR="0" rtl="0" algn="l">
              <a:spcBef>
                <a:spcPts val="600"/>
              </a:spcBef>
              <a:spcAft>
                <a:spcPts val="0"/>
              </a:spcAft>
              <a:buClr>
                <a:srgbClr val="DB091C"/>
              </a:buClr>
              <a:buSzPts val="1400"/>
              <a:buFont typeface="Arial"/>
              <a:buChar char="−"/>
              <a:defRPr b="0" i="0" sz="1400" u="none" cap="none" strike="noStrike">
                <a:solidFill>
                  <a:srgbClr val="5F6062"/>
                </a:solidFill>
                <a:latin typeface="Arial"/>
                <a:ea typeface="Arial"/>
                <a:cs typeface="Arial"/>
                <a:sym typeface="Arial"/>
              </a:defRPr>
            </a:lvl3pPr>
            <a:lvl4pPr indent="-355600" lvl="3" marL="1828800" marR="0" rtl="0" algn="l">
              <a:spcBef>
                <a:spcPts val="400"/>
              </a:spcBef>
              <a:spcAft>
                <a:spcPts val="0"/>
              </a:spcAft>
              <a:buClr>
                <a:srgbClr val="424242"/>
              </a:buClr>
              <a:buSzPts val="2000"/>
              <a:buFont typeface="Arial"/>
              <a:buChar char="–"/>
              <a:defRPr b="0" i="0" sz="2000" u="none" cap="none" strike="noStrike">
                <a:solidFill>
                  <a:srgbClr val="424242"/>
                </a:solidFill>
                <a:latin typeface="Arial"/>
                <a:ea typeface="Arial"/>
                <a:cs typeface="Arial"/>
                <a:sym typeface="Arial"/>
              </a:defRPr>
            </a:lvl4pPr>
            <a:lvl5pPr indent="-355600" lvl="4" marL="2286000" marR="0" rtl="0" algn="l">
              <a:spcBef>
                <a:spcPts val="400"/>
              </a:spcBef>
              <a:spcAft>
                <a:spcPts val="0"/>
              </a:spcAft>
              <a:buClr>
                <a:srgbClr val="424242"/>
              </a:buClr>
              <a:buSzPts val="2000"/>
              <a:buFont typeface="Arial"/>
              <a:buChar char="»"/>
              <a:defRPr b="0" i="0" sz="2000" u="none" cap="none" strike="noStrike">
                <a:solidFill>
                  <a:srgbClr val="424242"/>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cxnSp>
        <p:nvCxnSpPr>
          <p:cNvPr id="49" name="Google Shape;49;p8"/>
          <p:cNvCxnSpPr/>
          <p:nvPr/>
        </p:nvCxnSpPr>
        <p:spPr>
          <a:xfrm>
            <a:off x="0" y="596897"/>
            <a:ext cx="9144000" cy="0"/>
          </a:xfrm>
          <a:prstGeom prst="straightConnector1">
            <a:avLst/>
          </a:prstGeom>
          <a:noFill/>
          <a:ln cap="flat" cmpd="sng" w="9525">
            <a:solidFill>
              <a:srgbClr val="D6001C"/>
            </a:solidFill>
            <a:prstDash val="solid"/>
            <a:round/>
            <a:headEnd len="sm" w="sm" type="none"/>
            <a:tailEnd len="sm" w="sm" type="none"/>
          </a:ln>
        </p:spPr>
      </p:cxnSp>
      <p:sp>
        <p:nvSpPr>
          <p:cNvPr id="50" name="Google Shape;50;p8"/>
          <p:cNvSpPr txBox="1"/>
          <p:nvPr>
            <p:ph idx="3" type="body"/>
          </p:nvPr>
        </p:nvSpPr>
        <p:spPr>
          <a:xfrm>
            <a:off x="224416" y="781050"/>
            <a:ext cx="6257925" cy="208520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2000"/>
              </a:spcBef>
              <a:spcAft>
                <a:spcPts val="0"/>
              </a:spcAft>
              <a:buClr>
                <a:srgbClr val="D6001C"/>
              </a:buClr>
              <a:buSzPts val="2800"/>
              <a:buFont typeface="Noto Sans Symbols"/>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600"/>
              </a:spcBef>
              <a:spcAft>
                <a:spcPts val="0"/>
              </a:spcAft>
              <a:buClr>
                <a:srgbClr val="D6001C"/>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1" name="Google Shape;51;p8"/>
          <p:cNvSpPr/>
          <p:nvPr/>
        </p:nvSpPr>
        <p:spPr>
          <a:xfrm>
            <a:off x="-1" y="4546603"/>
            <a:ext cx="9144001" cy="613019"/>
          </a:xfrm>
          <a:prstGeom prst="rect">
            <a:avLst/>
          </a:prstGeom>
          <a:solidFill>
            <a:srgbClr val="DB091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 name="Google Shape;52;p8"/>
          <p:cNvSpPr txBox="1"/>
          <p:nvPr/>
        </p:nvSpPr>
        <p:spPr>
          <a:xfrm>
            <a:off x="6756400" y="4885922"/>
            <a:ext cx="2133600" cy="93177"/>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700">
                <a:solidFill>
                  <a:srgbClr val="FFFFFF"/>
                </a:solidFill>
                <a:latin typeface="Arial"/>
                <a:ea typeface="Arial"/>
                <a:cs typeface="Arial"/>
                <a:sym typeface="Arial"/>
              </a:rPr>
              <a:t>8/11/2024</a:t>
            </a:r>
            <a:endParaRPr sz="700">
              <a:solidFill>
                <a:srgbClr val="FFFFFF"/>
              </a:solidFill>
              <a:latin typeface="Arial"/>
              <a:ea typeface="Arial"/>
              <a:cs typeface="Arial"/>
              <a:sym typeface="Arial"/>
            </a:endParaRPr>
          </a:p>
        </p:txBody>
      </p:sp>
      <p:sp>
        <p:nvSpPr>
          <p:cNvPr id="53" name="Google Shape;53;p8"/>
          <p:cNvSpPr txBox="1"/>
          <p:nvPr/>
        </p:nvSpPr>
        <p:spPr>
          <a:xfrm>
            <a:off x="3124200" y="4885921"/>
            <a:ext cx="2895600" cy="54084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700">
                <a:solidFill>
                  <a:schemeClr val="lt1"/>
                </a:solidFill>
                <a:latin typeface="Arial"/>
                <a:ea typeface="Arial"/>
                <a:cs typeface="Arial"/>
                <a:sym typeface="Arial"/>
              </a:rPr>
              <a:t>{ INSERT TITLE HERE ]</a:t>
            </a:r>
            <a:endParaRPr/>
          </a:p>
        </p:txBody>
      </p:sp>
      <p:sp>
        <p:nvSpPr>
          <p:cNvPr id="54" name="Google Shape;54;p8"/>
          <p:cNvSpPr txBox="1"/>
          <p:nvPr/>
        </p:nvSpPr>
        <p:spPr>
          <a:xfrm>
            <a:off x="6756400" y="4720987"/>
            <a:ext cx="2133600" cy="93178"/>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900">
                <a:solidFill>
                  <a:srgbClr val="FFFFFF"/>
                </a:solidFill>
                <a:latin typeface="Arial"/>
                <a:ea typeface="Arial"/>
                <a:cs typeface="Arial"/>
                <a:sym typeface="Arial"/>
              </a:rPr>
              <a:t>‹#›</a:t>
            </a:fld>
            <a:endParaRPr b="0" sz="900">
              <a:solidFill>
                <a:srgbClr val="FFFFFF"/>
              </a:solidFill>
              <a:latin typeface="Arial"/>
              <a:ea typeface="Arial"/>
              <a:cs typeface="Arial"/>
              <a:sym typeface="Arial"/>
            </a:endParaRPr>
          </a:p>
        </p:txBody>
      </p:sp>
      <p:pic>
        <p:nvPicPr>
          <p:cNvPr id="55" name="Google Shape;55;p8"/>
          <p:cNvPicPr preferRelativeResize="0"/>
          <p:nvPr/>
        </p:nvPicPr>
        <p:blipFill rotWithShape="1">
          <a:blip r:embed="rId2">
            <a:alphaModFix/>
          </a:blip>
          <a:srcRect b="0" l="0" r="0" t="0"/>
          <a:stretch/>
        </p:blipFill>
        <p:spPr>
          <a:xfrm>
            <a:off x="360640" y="4712595"/>
            <a:ext cx="674757" cy="358528"/>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guide id="3" orient="horz" pos="49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Photo">
  <p:cSld name="3_Photo">
    <p:spTree>
      <p:nvGrpSpPr>
        <p:cNvPr id="56" name="Shape 56"/>
        <p:cNvGrpSpPr/>
        <p:nvPr/>
      </p:nvGrpSpPr>
      <p:grpSpPr>
        <a:xfrm>
          <a:off x="0" y="0"/>
          <a:ext cx="0" cy="0"/>
          <a:chOff x="0" y="0"/>
          <a:chExt cx="0" cy="0"/>
        </a:xfrm>
      </p:grpSpPr>
      <p:sp>
        <p:nvSpPr>
          <p:cNvPr id="57" name="Google Shape;57;p9"/>
          <p:cNvSpPr/>
          <p:nvPr>
            <p:ph idx="2" type="pic"/>
          </p:nvPr>
        </p:nvSpPr>
        <p:spPr>
          <a:xfrm>
            <a:off x="-1" y="596898"/>
            <a:ext cx="4572000" cy="4138219"/>
          </a:xfrm>
          <a:prstGeom prst="rect">
            <a:avLst/>
          </a:prstGeom>
          <a:noFill/>
          <a:ln>
            <a:noFill/>
          </a:ln>
        </p:spPr>
      </p:sp>
      <p:sp>
        <p:nvSpPr>
          <p:cNvPr id="58" name="Google Shape;58;p9"/>
          <p:cNvSpPr txBox="1"/>
          <p:nvPr>
            <p:ph idx="1" type="body"/>
          </p:nvPr>
        </p:nvSpPr>
        <p:spPr>
          <a:xfrm>
            <a:off x="224416" y="202609"/>
            <a:ext cx="8324645" cy="394289"/>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Clr>
                <a:srgbClr val="9EA2A2"/>
              </a:buClr>
              <a:buSzPts val="1800"/>
              <a:buFont typeface="Arial"/>
              <a:buNone/>
              <a:defRPr b="0" i="0" sz="1800" u="none" cap="none" strike="noStrike">
                <a:solidFill>
                  <a:srgbClr val="9EA2A2"/>
                </a:solidFill>
                <a:latin typeface="Arial"/>
                <a:ea typeface="Arial"/>
                <a:cs typeface="Arial"/>
                <a:sym typeface="Arial"/>
              </a:defRPr>
            </a:lvl1pPr>
            <a:lvl2pPr indent="-342900" lvl="1" marL="914400" marR="0" rtl="0" algn="l">
              <a:spcBef>
                <a:spcPts val="2000"/>
              </a:spcBef>
              <a:spcAft>
                <a:spcPts val="0"/>
              </a:spcAft>
              <a:buClr>
                <a:srgbClr val="DB091C"/>
              </a:buClr>
              <a:buSzPts val="1800"/>
              <a:buFont typeface="Noto Sans Symbols"/>
              <a:buChar char="▪"/>
              <a:defRPr b="0" i="0" sz="1800" u="none" cap="none" strike="noStrike">
                <a:solidFill>
                  <a:srgbClr val="5F6062"/>
                </a:solidFill>
                <a:latin typeface="Arial"/>
                <a:ea typeface="Arial"/>
                <a:cs typeface="Arial"/>
                <a:sym typeface="Arial"/>
              </a:defRPr>
            </a:lvl2pPr>
            <a:lvl3pPr indent="-317500" lvl="2" marL="1371600" marR="0" rtl="0" algn="l">
              <a:spcBef>
                <a:spcPts val="600"/>
              </a:spcBef>
              <a:spcAft>
                <a:spcPts val="0"/>
              </a:spcAft>
              <a:buClr>
                <a:srgbClr val="DB091C"/>
              </a:buClr>
              <a:buSzPts val="1400"/>
              <a:buFont typeface="Arial"/>
              <a:buChar char="−"/>
              <a:defRPr b="0" i="0" sz="1400" u="none" cap="none" strike="noStrike">
                <a:solidFill>
                  <a:srgbClr val="5F6062"/>
                </a:solidFill>
                <a:latin typeface="Arial"/>
                <a:ea typeface="Arial"/>
                <a:cs typeface="Arial"/>
                <a:sym typeface="Arial"/>
              </a:defRPr>
            </a:lvl3pPr>
            <a:lvl4pPr indent="-355600" lvl="3" marL="1828800" marR="0" rtl="0" algn="l">
              <a:spcBef>
                <a:spcPts val="400"/>
              </a:spcBef>
              <a:spcAft>
                <a:spcPts val="0"/>
              </a:spcAft>
              <a:buClr>
                <a:srgbClr val="424242"/>
              </a:buClr>
              <a:buSzPts val="2000"/>
              <a:buFont typeface="Arial"/>
              <a:buChar char="–"/>
              <a:defRPr b="0" i="0" sz="2000" u="none" cap="none" strike="noStrike">
                <a:solidFill>
                  <a:srgbClr val="424242"/>
                </a:solidFill>
                <a:latin typeface="Arial"/>
                <a:ea typeface="Arial"/>
                <a:cs typeface="Arial"/>
                <a:sym typeface="Arial"/>
              </a:defRPr>
            </a:lvl4pPr>
            <a:lvl5pPr indent="-355600" lvl="4" marL="2286000" marR="0" rtl="0" algn="l">
              <a:spcBef>
                <a:spcPts val="400"/>
              </a:spcBef>
              <a:spcAft>
                <a:spcPts val="0"/>
              </a:spcAft>
              <a:buClr>
                <a:srgbClr val="424242"/>
              </a:buClr>
              <a:buSzPts val="2000"/>
              <a:buFont typeface="Arial"/>
              <a:buChar char="»"/>
              <a:defRPr b="0" i="0" sz="2000" u="none" cap="none" strike="noStrike">
                <a:solidFill>
                  <a:srgbClr val="424242"/>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cxnSp>
        <p:nvCxnSpPr>
          <p:cNvPr id="59" name="Google Shape;59;p9"/>
          <p:cNvCxnSpPr/>
          <p:nvPr/>
        </p:nvCxnSpPr>
        <p:spPr>
          <a:xfrm>
            <a:off x="0" y="596897"/>
            <a:ext cx="9144000" cy="0"/>
          </a:xfrm>
          <a:prstGeom prst="straightConnector1">
            <a:avLst/>
          </a:prstGeom>
          <a:noFill/>
          <a:ln cap="flat" cmpd="sng" w="9525">
            <a:solidFill>
              <a:srgbClr val="D6001C"/>
            </a:solidFill>
            <a:prstDash val="solid"/>
            <a:round/>
            <a:headEnd len="sm" w="sm" type="none"/>
            <a:tailEnd len="sm" w="sm" type="none"/>
          </a:ln>
        </p:spPr>
      </p:cxnSp>
      <p:sp>
        <p:nvSpPr>
          <p:cNvPr id="60" name="Google Shape;60;p9"/>
          <p:cNvSpPr txBox="1"/>
          <p:nvPr>
            <p:ph idx="3" type="body"/>
          </p:nvPr>
        </p:nvSpPr>
        <p:spPr>
          <a:xfrm>
            <a:off x="4815282" y="774693"/>
            <a:ext cx="4074718" cy="20915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2000"/>
              </a:spcBef>
              <a:spcAft>
                <a:spcPts val="0"/>
              </a:spcAft>
              <a:buClr>
                <a:srgbClr val="D6001C"/>
              </a:buClr>
              <a:buSzPts val="2800"/>
              <a:buFont typeface="Noto Sans Symbols"/>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600"/>
              </a:spcBef>
              <a:spcAft>
                <a:spcPts val="0"/>
              </a:spcAft>
              <a:buClr>
                <a:srgbClr val="D6001C"/>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1" name="Google Shape;61;p9"/>
          <p:cNvSpPr/>
          <p:nvPr/>
        </p:nvSpPr>
        <p:spPr>
          <a:xfrm>
            <a:off x="-1" y="4546603"/>
            <a:ext cx="9144001" cy="613019"/>
          </a:xfrm>
          <a:prstGeom prst="rect">
            <a:avLst/>
          </a:prstGeom>
          <a:solidFill>
            <a:srgbClr val="DB091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2" name="Google Shape;62;p9"/>
          <p:cNvSpPr txBox="1"/>
          <p:nvPr/>
        </p:nvSpPr>
        <p:spPr>
          <a:xfrm>
            <a:off x="6756400" y="4885922"/>
            <a:ext cx="2133600" cy="93177"/>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700">
                <a:solidFill>
                  <a:srgbClr val="FFFFFF"/>
                </a:solidFill>
                <a:latin typeface="Arial"/>
                <a:ea typeface="Arial"/>
                <a:cs typeface="Arial"/>
                <a:sym typeface="Arial"/>
              </a:rPr>
              <a:t>8/11/2024</a:t>
            </a:r>
            <a:endParaRPr sz="700">
              <a:solidFill>
                <a:srgbClr val="FFFFFF"/>
              </a:solidFill>
              <a:latin typeface="Arial"/>
              <a:ea typeface="Arial"/>
              <a:cs typeface="Arial"/>
              <a:sym typeface="Arial"/>
            </a:endParaRPr>
          </a:p>
        </p:txBody>
      </p:sp>
      <p:sp>
        <p:nvSpPr>
          <p:cNvPr id="63" name="Google Shape;63;p9"/>
          <p:cNvSpPr txBox="1"/>
          <p:nvPr/>
        </p:nvSpPr>
        <p:spPr>
          <a:xfrm>
            <a:off x="3124200" y="4885921"/>
            <a:ext cx="2895600" cy="54084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700">
                <a:solidFill>
                  <a:schemeClr val="lt1"/>
                </a:solidFill>
                <a:latin typeface="Arial"/>
                <a:ea typeface="Arial"/>
                <a:cs typeface="Arial"/>
                <a:sym typeface="Arial"/>
              </a:rPr>
              <a:t>{ INSERT TITLE HERE ]</a:t>
            </a:r>
            <a:endParaRPr/>
          </a:p>
        </p:txBody>
      </p:sp>
      <p:sp>
        <p:nvSpPr>
          <p:cNvPr id="64" name="Google Shape;64;p9"/>
          <p:cNvSpPr txBox="1"/>
          <p:nvPr/>
        </p:nvSpPr>
        <p:spPr>
          <a:xfrm>
            <a:off x="6756400" y="4720987"/>
            <a:ext cx="2133600" cy="93178"/>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900">
                <a:solidFill>
                  <a:srgbClr val="FFFFFF"/>
                </a:solidFill>
                <a:latin typeface="Arial"/>
                <a:ea typeface="Arial"/>
                <a:cs typeface="Arial"/>
                <a:sym typeface="Arial"/>
              </a:rPr>
              <a:t>‹#›</a:t>
            </a:fld>
            <a:endParaRPr b="0" sz="900">
              <a:solidFill>
                <a:srgbClr val="FFFFFF"/>
              </a:solidFill>
              <a:latin typeface="Arial"/>
              <a:ea typeface="Arial"/>
              <a:cs typeface="Arial"/>
              <a:sym typeface="Arial"/>
            </a:endParaRPr>
          </a:p>
        </p:txBody>
      </p:sp>
      <p:pic>
        <p:nvPicPr>
          <p:cNvPr id="65" name="Google Shape;65;p9"/>
          <p:cNvPicPr preferRelativeResize="0"/>
          <p:nvPr/>
        </p:nvPicPr>
        <p:blipFill rotWithShape="1">
          <a:blip r:embed="rId2">
            <a:alphaModFix/>
          </a:blip>
          <a:srcRect b="0" l="0" r="0" t="0"/>
          <a:stretch/>
        </p:blipFill>
        <p:spPr>
          <a:xfrm>
            <a:off x="360640" y="4712595"/>
            <a:ext cx="674757" cy="358528"/>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guide id="3" orient="horz" pos="46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Photo">
  <p:cSld name="2_Photo">
    <p:spTree>
      <p:nvGrpSpPr>
        <p:cNvPr id="66" name="Shape 66"/>
        <p:cNvGrpSpPr/>
        <p:nvPr/>
      </p:nvGrpSpPr>
      <p:grpSpPr>
        <a:xfrm>
          <a:off x="0" y="0"/>
          <a:ext cx="0" cy="0"/>
          <a:chOff x="0" y="0"/>
          <a:chExt cx="0" cy="0"/>
        </a:xfrm>
      </p:grpSpPr>
      <p:sp>
        <p:nvSpPr>
          <p:cNvPr id="67" name="Google Shape;67;p10"/>
          <p:cNvSpPr/>
          <p:nvPr/>
        </p:nvSpPr>
        <p:spPr>
          <a:xfrm>
            <a:off x="-1" y="0"/>
            <a:ext cx="9144001" cy="4792905"/>
          </a:xfrm>
          <a:prstGeom prst="rect">
            <a:avLst/>
          </a:prstGeom>
          <a:solidFill>
            <a:srgbClr val="54585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8" name="Google Shape;68;p10"/>
          <p:cNvSpPr txBox="1"/>
          <p:nvPr>
            <p:ph idx="1" type="body"/>
          </p:nvPr>
        </p:nvSpPr>
        <p:spPr>
          <a:xfrm>
            <a:off x="224416" y="202610"/>
            <a:ext cx="8324645" cy="3942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Clr>
                <a:srgbClr val="9EA2A2"/>
              </a:buClr>
              <a:buSzPts val="1800"/>
              <a:buFont typeface="Arial"/>
              <a:buNone/>
              <a:defRPr b="0" i="0" sz="1800" u="none" cap="none" strike="noStrike">
                <a:solidFill>
                  <a:srgbClr val="9EA2A2"/>
                </a:solidFill>
                <a:latin typeface="Arial"/>
                <a:ea typeface="Arial"/>
                <a:cs typeface="Arial"/>
                <a:sym typeface="Arial"/>
              </a:defRPr>
            </a:lvl1pPr>
            <a:lvl2pPr indent="-342900" lvl="1" marL="914400" marR="0" rtl="0" algn="l">
              <a:spcBef>
                <a:spcPts val="2000"/>
              </a:spcBef>
              <a:spcAft>
                <a:spcPts val="0"/>
              </a:spcAft>
              <a:buClr>
                <a:schemeClr val="lt1"/>
              </a:buClr>
              <a:buSzPts val="1800"/>
              <a:buFont typeface="Noto Sans Symbols"/>
              <a:buChar char="▪"/>
              <a:defRPr b="0" i="0" sz="1800" u="none" cap="none" strike="noStrike">
                <a:solidFill>
                  <a:schemeClr val="lt1"/>
                </a:solidFill>
                <a:latin typeface="Arial"/>
                <a:ea typeface="Arial"/>
                <a:cs typeface="Arial"/>
                <a:sym typeface="Arial"/>
              </a:defRPr>
            </a:lvl2pPr>
            <a:lvl3pPr indent="-317500" lvl="2" marL="1371600" marR="0" rtl="0" algn="l">
              <a:spcBef>
                <a:spcPts val="6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rgbClr val="424242"/>
              </a:buClr>
              <a:buSzPts val="2000"/>
              <a:buFont typeface="Arial"/>
              <a:buChar char="–"/>
              <a:defRPr b="0" i="0" sz="2000" u="none" cap="none" strike="noStrike">
                <a:solidFill>
                  <a:srgbClr val="424242"/>
                </a:solidFill>
                <a:latin typeface="Arial"/>
                <a:ea typeface="Arial"/>
                <a:cs typeface="Arial"/>
                <a:sym typeface="Arial"/>
              </a:defRPr>
            </a:lvl4pPr>
            <a:lvl5pPr indent="-355600" lvl="4" marL="2286000" marR="0" rtl="0" algn="l">
              <a:spcBef>
                <a:spcPts val="400"/>
              </a:spcBef>
              <a:spcAft>
                <a:spcPts val="0"/>
              </a:spcAft>
              <a:buClr>
                <a:srgbClr val="424242"/>
              </a:buClr>
              <a:buSzPts val="2000"/>
              <a:buFont typeface="Arial"/>
              <a:buChar char="»"/>
              <a:defRPr b="0" i="0" sz="2000" u="none" cap="none" strike="noStrike">
                <a:solidFill>
                  <a:srgbClr val="424242"/>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cxnSp>
        <p:nvCxnSpPr>
          <p:cNvPr id="69" name="Google Shape;69;p10"/>
          <p:cNvCxnSpPr/>
          <p:nvPr/>
        </p:nvCxnSpPr>
        <p:spPr>
          <a:xfrm>
            <a:off x="0" y="596897"/>
            <a:ext cx="9144000" cy="0"/>
          </a:xfrm>
          <a:prstGeom prst="straightConnector1">
            <a:avLst/>
          </a:prstGeom>
          <a:noFill/>
          <a:ln cap="flat" cmpd="sng" w="9525">
            <a:solidFill>
              <a:schemeClr val="lt1"/>
            </a:solidFill>
            <a:prstDash val="solid"/>
            <a:round/>
            <a:headEnd len="sm" w="sm" type="none"/>
            <a:tailEnd len="sm" w="sm" type="none"/>
          </a:ln>
        </p:spPr>
      </p:cxnSp>
      <p:sp>
        <p:nvSpPr>
          <p:cNvPr id="70" name="Google Shape;70;p10"/>
          <p:cNvSpPr txBox="1"/>
          <p:nvPr>
            <p:ph idx="2" type="body"/>
          </p:nvPr>
        </p:nvSpPr>
        <p:spPr>
          <a:xfrm>
            <a:off x="223838" y="767299"/>
            <a:ext cx="5113337" cy="190208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2000"/>
              </a:spcBef>
              <a:spcAft>
                <a:spcPts val="0"/>
              </a:spcAft>
              <a:buClr>
                <a:srgbClr val="FFFFFF"/>
              </a:buClr>
              <a:buSzPts val="2800"/>
              <a:buFont typeface="Noto Sans Symbols"/>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600"/>
              </a:spcBef>
              <a:spcAft>
                <a:spcPts val="0"/>
              </a:spcAft>
              <a:buClr>
                <a:srgbClr val="FFFFFF"/>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1" name="Google Shape;71;p10"/>
          <p:cNvSpPr/>
          <p:nvPr/>
        </p:nvSpPr>
        <p:spPr>
          <a:xfrm>
            <a:off x="-1" y="4546603"/>
            <a:ext cx="9144001" cy="613019"/>
          </a:xfrm>
          <a:prstGeom prst="rect">
            <a:avLst/>
          </a:prstGeom>
          <a:solidFill>
            <a:srgbClr val="DB091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2" name="Google Shape;72;p10"/>
          <p:cNvSpPr txBox="1"/>
          <p:nvPr/>
        </p:nvSpPr>
        <p:spPr>
          <a:xfrm>
            <a:off x="6756400" y="4885922"/>
            <a:ext cx="2133600" cy="93177"/>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700">
                <a:solidFill>
                  <a:srgbClr val="FFFFFF"/>
                </a:solidFill>
                <a:latin typeface="Arial"/>
                <a:ea typeface="Arial"/>
                <a:cs typeface="Arial"/>
                <a:sym typeface="Arial"/>
              </a:rPr>
              <a:t>8/11/2024</a:t>
            </a:r>
            <a:endParaRPr sz="700">
              <a:solidFill>
                <a:srgbClr val="FFFFFF"/>
              </a:solidFill>
              <a:latin typeface="Arial"/>
              <a:ea typeface="Arial"/>
              <a:cs typeface="Arial"/>
              <a:sym typeface="Arial"/>
            </a:endParaRPr>
          </a:p>
        </p:txBody>
      </p:sp>
      <p:sp>
        <p:nvSpPr>
          <p:cNvPr id="73" name="Google Shape;73;p10"/>
          <p:cNvSpPr txBox="1"/>
          <p:nvPr/>
        </p:nvSpPr>
        <p:spPr>
          <a:xfrm>
            <a:off x="3124200" y="4885921"/>
            <a:ext cx="2895600" cy="54084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700">
                <a:solidFill>
                  <a:schemeClr val="lt1"/>
                </a:solidFill>
                <a:latin typeface="Arial"/>
                <a:ea typeface="Arial"/>
                <a:cs typeface="Arial"/>
                <a:sym typeface="Arial"/>
              </a:rPr>
              <a:t>{ INSERT TITLE HERE ]</a:t>
            </a:r>
            <a:endParaRPr/>
          </a:p>
        </p:txBody>
      </p:sp>
      <p:sp>
        <p:nvSpPr>
          <p:cNvPr id="74" name="Google Shape;74;p10"/>
          <p:cNvSpPr txBox="1"/>
          <p:nvPr/>
        </p:nvSpPr>
        <p:spPr>
          <a:xfrm>
            <a:off x="6756400" y="4720987"/>
            <a:ext cx="2133600" cy="93178"/>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900">
                <a:solidFill>
                  <a:srgbClr val="FFFFFF"/>
                </a:solidFill>
                <a:latin typeface="Arial"/>
                <a:ea typeface="Arial"/>
                <a:cs typeface="Arial"/>
                <a:sym typeface="Arial"/>
              </a:rPr>
              <a:t>‹#›</a:t>
            </a:fld>
            <a:endParaRPr b="0" sz="900">
              <a:solidFill>
                <a:srgbClr val="FFFFFF"/>
              </a:solidFill>
              <a:latin typeface="Arial"/>
              <a:ea typeface="Arial"/>
              <a:cs typeface="Arial"/>
              <a:sym typeface="Arial"/>
            </a:endParaRPr>
          </a:p>
        </p:txBody>
      </p:sp>
      <p:pic>
        <p:nvPicPr>
          <p:cNvPr id="75" name="Google Shape;75;p10"/>
          <p:cNvPicPr preferRelativeResize="0"/>
          <p:nvPr/>
        </p:nvPicPr>
        <p:blipFill rotWithShape="1">
          <a:blip r:embed="rId2">
            <a:alphaModFix/>
          </a:blip>
          <a:srcRect b="0" l="0" r="0" t="0"/>
          <a:stretch/>
        </p:blipFill>
        <p:spPr>
          <a:xfrm>
            <a:off x="360640" y="4712595"/>
            <a:ext cx="674757" cy="358528"/>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2.jpg"/><Relationship Id="rId5"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2.png"/><Relationship Id="rId5"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jp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13.png"/><Relationship Id="rId5"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15.png"/><Relationship Id="rId5"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www.aceshowbiz.com/images/wennpic/ang-lee-85th-annual-oscars-press-room-02.jpg" TargetMode="External"/><Relationship Id="rId4" Type="http://schemas.openxmlformats.org/officeDocument/2006/relationships/hyperlink" Target="https://is1-ssl.mzstatic.com/image/thumb/Music124/v4/b5/2e/cd/b52ecdf1-353b-0ffb-36f1-e378e99998cd/886443609716.jpg/1200x1200bf-60.jpg" TargetMode="External"/><Relationship Id="rId5" Type="http://schemas.openxmlformats.org/officeDocument/2006/relationships/hyperlink" Target="https://www.animatrik.com/blog/behind-the-scenes-of-one-of-the-most-iconic-sci-fi-films-of-our-times-the-making-of-district-9" TargetMode="External"/><Relationship Id="rId6" Type="http://schemas.openxmlformats.org/officeDocument/2006/relationships/hyperlink" Target="https://www.youtube.com/watch?v=lyHa_0yJBlw&amp;t=115s&amp;ab_channel=AllGamesNetwork" TargetMode="External"/><Relationship Id="rId7" Type="http://schemas.openxmlformats.org/officeDocument/2006/relationships/hyperlink" Target="https://the14amazons.co.uk/m276-Crouching_Tiger_Hidden_Dragon"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5"/>
          <p:cNvSpPr txBox="1"/>
          <p:nvPr>
            <p:ph type="ctrTitle"/>
          </p:nvPr>
        </p:nvSpPr>
        <p:spPr>
          <a:xfrm>
            <a:off x="216322" y="2662273"/>
            <a:ext cx="8315851" cy="54304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FFFFFF"/>
              </a:buClr>
              <a:buSzPts val="3200"/>
              <a:buFont typeface="Arial"/>
              <a:buNone/>
            </a:pPr>
            <a:r>
              <a:rPr lang="en-US" sz="3200"/>
              <a:t>Technological Advancements in Filmmaking: A Case Study Analysis</a:t>
            </a:r>
            <a:endParaRPr/>
          </a:p>
        </p:txBody>
      </p:sp>
      <p:sp>
        <p:nvSpPr>
          <p:cNvPr id="114" name="Google Shape;114;p15"/>
          <p:cNvSpPr txBox="1"/>
          <p:nvPr>
            <p:ph idx="1" type="subTitle"/>
          </p:nvPr>
        </p:nvSpPr>
        <p:spPr>
          <a:xfrm>
            <a:off x="241489" y="4384549"/>
            <a:ext cx="8315851" cy="45707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FFFFFF"/>
              </a:buClr>
              <a:buSzPts val="1400"/>
              <a:buNone/>
            </a:pPr>
            <a:r>
              <a:rPr lang="en-US"/>
              <a:t>CSCI 4960 Introduction to Research | Kevin Shreenauth    08/11/2024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4"/>
          <p:cNvSpPr txBox="1"/>
          <p:nvPr/>
        </p:nvSpPr>
        <p:spPr>
          <a:xfrm>
            <a:off x="99391" y="1500809"/>
            <a:ext cx="4576894"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chemeClr val="dk2"/>
                </a:solidFill>
                <a:latin typeface="Arial"/>
                <a:ea typeface="Arial"/>
                <a:cs typeface="Arial"/>
                <a:sym typeface="Arial"/>
              </a:rPr>
              <a:t>Literature Review</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5"/>
          <p:cNvSpPr txBox="1"/>
          <p:nvPr>
            <p:ph idx="1" type="body"/>
          </p:nvPr>
        </p:nvSpPr>
        <p:spPr>
          <a:xfrm>
            <a:off x="224416" y="202610"/>
            <a:ext cx="8641288" cy="3942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9EA2A2"/>
              </a:buClr>
              <a:buSzPts val="1800"/>
              <a:buFont typeface="Arial"/>
              <a:buNone/>
            </a:pPr>
            <a:r>
              <a:rPr lang="en-US"/>
              <a:t>PAST – PHYSICAL FILMMAKING &amp; ANG LEE’S DIRECTOR ARC</a:t>
            </a:r>
            <a:endParaRPr/>
          </a:p>
        </p:txBody>
      </p:sp>
      <p:sp>
        <p:nvSpPr>
          <p:cNvPr id="180" name="Google Shape;180;p25"/>
          <p:cNvSpPr txBox="1"/>
          <p:nvPr>
            <p:ph idx="1" type="body"/>
          </p:nvPr>
        </p:nvSpPr>
        <p:spPr>
          <a:xfrm>
            <a:off x="224417" y="798917"/>
            <a:ext cx="5649610" cy="3653814"/>
          </a:xfrm>
          <a:prstGeom prst="rect">
            <a:avLst/>
          </a:prstGeom>
          <a:noFill/>
          <a:ln>
            <a:noFill/>
          </a:ln>
        </p:spPr>
        <p:txBody>
          <a:bodyPr anchorCtr="0" anchor="t" bIns="45700" lIns="91425" spcFirstLastPara="1" rIns="91425" wrap="square" tIns="45700">
            <a:noAutofit/>
          </a:bodyPr>
          <a:lstStyle/>
          <a:p>
            <a:pPr indent="-225425" lvl="1" marL="225425" marR="0" rtl="0" algn="l">
              <a:lnSpc>
                <a:spcPct val="100000"/>
              </a:lnSpc>
              <a:spcBef>
                <a:spcPts val="0"/>
              </a:spcBef>
              <a:spcAft>
                <a:spcPts val="0"/>
              </a:spcAft>
              <a:buClr>
                <a:srgbClr val="D6001C"/>
              </a:buClr>
              <a:buSzPts val="1800"/>
              <a:buFont typeface="Noto Sans Symbols"/>
              <a:buChar char="▪"/>
            </a:pPr>
            <a:r>
              <a:rPr b="0" i="0" lang="en-US" sz="1800" u="none" cap="none" strike="noStrike">
                <a:solidFill>
                  <a:schemeClr val="dk1"/>
                </a:solidFill>
                <a:latin typeface="Arial"/>
                <a:ea typeface="Arial"/>
                <a:cs typeface="Arial"/>
                <a:sym typeface="Arial"/>
              </a:rPr>
              <a:t>Transition from Film to Digital Cameras</a:t>
            </a:r>
            <a:endParaRPr/>
          </a:p>
          <a:p>
            <a:pPr indent="-236537" lvl="2" marL="461963" marR="0" rtl="0" algn="l">
              <a:lnSpc>
                <a:spcPct val="100000"/>
              </a:lnSpc>
              <a:spcBef>
                <a:spcPts val="600"/>
              </a:spcBef>
              <a:spcAft>
                <a:spcPts val="0"/>
              </a:spcAft>
              <a:buClr>
                <a:srgbClr val="D6001C"/>
              </a:buClr>
              <a:buSzPts val="1400"/>
              <a:buFont typeface="Arial"/>
              <a:buChar char="−"/>
            </a:pPr>
            <a:r>
              <a:rPr b="0" i="0" lang="en-US" sz="1400" u="none" cap="none" strike="noStrike">
                <a:solidFill>
                  <a:schemeClr val="dk1"/>
                </a:solidFill>
                <a:latin typeface="Arial"/>
                <a:ea typeface="Arial"/>
                <a:cs typeface="Arial"/>
                <a:sym typeface="Arial"/>
              </a:rPr>
              <a:t>Reduced costs, increased flexibility </a:t>
            </a:r>
            <a:endParaRPr/>
          </a:p>
          <a:p>
            <a:pPr indent="-236537" lvl="2" marL="461963" marR="0" rtl="0" algn="l">
              <a:lnSpc>
                <a:spcPct val="100000"/>
              </a:lnSpc>
              <a:spcBef>
                <a:spcPts val="600"/>
              </a:spcBef>
              <a:spcAft>
                <a:spcPts val="0"/>
              </a:spcAft>
              <a:buClr>
                <a:srgbClr val="D6001C"/>
              </a:buClr>
              <a:buSzPts val="1400"/>
              <a:buFont typeface="Arial"/>
              <a:buChar char="−"/>
            </a:pPr>
            <a:r>
              <a:rPr b="0" i="1" lang="en-US" sz="1400" u="none" cap="none" strike="noStrike">
                <a:solidFill>
                  <a:schemeClr val="dk1"/>
                </a:solidFill>
                <a:latin typeface="Arial"/>
                <a:ea typeface="Arial"/>
                <a:cs typeface="Arial"/>
                <a:sym typeface="Arial"/>
              </a:rPr>
              <a:t>Crouching Tiger, Hidden Dragon (2000)</a:t>
            </a:r>
            <a:endParaRPr/>
          </a:p>
          <a:p>
            <a:pPr indent="-225425" lvl="1" marL="225425" marR="0" rtl="0" algn="l">
              <a:lnSpc>
                <a:spcPct val="100000"/>
              </a:lnSpc>
              <a:spcBef>
                <a:spcPts val="2000"/>
              </a:spcBef>
              <a:spcAft>
                <a:spcPts val="0"/>
              </a:spcAft>
              <a:buClr>
                <a:srgbClr val="D6001C"/>
              </a:buClr>
              <a:buSzPts val="1800"/>
              <a:buFont typeface="Noto Sans Symbols"/>
              <a:buChar char="▪"/>
            </a:pPr>
            <a:r>
              <a:rPr b="0" i="1" lang="en-US" sz="1800" u="none" cap="none" strike="noStrike">
                <a:solidFill>
                  <a:schemeClr val="dk1"/>
                </a:solidFill>
                <a:latin typeface="Arial"/>
                <a:ea typeface="Arial"/>
                <a:cs typeface="Arial"/>
                <a:sym typeface="Arial"/>
              </a:rPr>
              <a:t>Advanced CGI</a:t>
            </a:r>
            <a:endParaRPr/>
          </a:p>
          <a:p>
            <a:pPr indent="-236537" lvl="2" marL="461963" marR="0" rtl="0" algn="l">
              <a:lnSpc>
                <a:spcPct val="100000"/>
              </a:lnSpc>
              <a:spcBef>
                <a:spcPts val="600"/>
              </a:spcBef>
              <a:spcAft>
                <a:spcPts val="0"/>
              </a:spcAft>
              <a:buClr>
                <a:srgbClr val="D6001C"/>
              </a:buClr>
              <a:buSzPts val="1400"/>
              <a:buFont typeface="Arial"/>
              <a:buChar char="−"/>
            </a:pPr>
            <a:r>
              <a:rPr b="0" i="1" lang="en-US" sz="1400" u="none" cap="none" strike="noStrike">
                <a:solidFill>
                  <a:schemeClr val="dk1"/>
                </a:solidFill>
                <a:latin typeface="Arial"/>
                <a:ea typeface="Arial"/>
                <a:cs typeface="Arial"/>
                <a:sym typeface="Arial"/>
              </a:rPr>
              <a:t>Life of Pi (2012)</a:t>
            </a:r>
            <a:endParaRPr/>
          </a:p>
          <a:p>
            <a:pPr indent="-225425" lvl="1" marL="225425" marR="0" rtl="0" algn="l">
              <a:lnSpc>
                <a:spcPct val="100000"/>
              </a:lnSpc>
              <a:spcBef>
                <a:spcPts val="2000"/>
              </a:spcBef>
              <a:spcAft>
                <a:spcPts val="0"/>
              </a:spcAft>
              <a:buClr>
                <a:srgbClr val="D6001C"/>
              </a:buClr>
              <a:buSzPts val="1800"/>
              <a:buFont typeface="Noto Sans Symbols"/>
              <a:buChar char="▪"/>
            </a:pPr>
            <a:r>
              <a:rPr b="0" i="1" lang="en-US" sz="1800" u="none" cap="none" strike="noStrike">
                <a:solidFill>
                  <a:schemeClr val="dk1"/>
                </a:solidFill>
                <a:latin typeface="Arial"/>
                <a:ea typeface="Arial"/>
                <a:cs typeface="Arial"/>
                <a:sym typeface="Arial"/>
              </a:rPr>
              <a:t>High Frame Rate Capture Technology</a:t>
            </a:r>
            <a:endParaRPr/>
          </a:p>
          <a:p>
            <a:pPr indent="-236537" lvl="2" marL="461963" marR="0" rtl="0" algn="l">
              <a:lnSpc>
                <a:spcPct val="100000"/>
              </a:lnSpc>
              <a:spcBef>
                <a:spcPts val="600"/>
              </a:spcBef>
              <a:spcAft>
                <a:spcPts val="0"/>
              </a:spcAft>
              <a:buClr>
                <a:srgbClr val="D6001C"/>
              </a:buClr>
              <a:buSzPts val="1400"/>
              <a:buFont typeface="Arial"/>
              <a:buChar char="−"/>
            </a:pPr>
            <a:r>
              <a:rPr b="0" i="1" lang="en-US" sz="1400" u="none" cap="none" strike="noStrike">
                <a:solidFill>
                  <a:schemeClr val="dk1"/>
                </a:solidFill>
                <a:latin typeface="Arial"/>
                <a:ea typeface="Arial"/>
                <a:cs typeface="Arial"/>
                <a:sym typeface="Arial"/>
              </a:rPr>
              <a:t>Billy Lynn’s Long Halftime Walk (2016)</a:t>
            </a:r>
            <a:endParaRPr/>
          </a:p>
        </p:txBody>
      </p:sp>
      <p:pic>
        <p:nvPicPr>
          <p:cNvPr descr="A person in a suit smiling&#10;&#10;Description automatically generated" id="181" name="Google Shape;181;p25"/>
          <p:cNvPicPr preferRelativeResize="0"/>
          <p:nvPr/>
        </p:nvPicPr>
        <p:blipFill rotWithShape="1">
          <a:blip r:embed="rId3">
            <a:alphaModFix/>
          </a:blip>
          <a:srcRect b="0" l="0" r="0" t="0"/>
          <a:stretch/>
        </p:blipFill>
        <p:spPr>
          <a:xfrm>
            <a:off x="6106942" y="803079"/>
            <a:ext cx="1255313" cy="1889184"/>
          </a:xfrm>
          <a:prstGeom prst="rect">
            <a:avLst/>
          </a:prstGeom>
          <a:noFill/>
          <a:ln>
            <a:noFill/>
          </a:ln>
        </p:spPr>
      </p:pic>
      <p:pic>
        <p:nvPicPr>
          <p:cNvPr descr="Poster for Crouching Tiger, Hidden Dragon" id="182" name="Google Shape;182;p25"/>
          <p:cNvPicPr preferRelativeResize="0"/>
          <p:nvPr/>
        </p:nvPicPr>
        <p:blipFill rotWithShape="1">
          <a:blip r:embed="rId4">
            <a:alphaModFix/>
          </a:blip>
          <a:srcRect b="0" l="0" r="0" t="0"/>
          <a:stretch/>
        </p:blipFill>
        <p:spPr>
          <a:xfrm>
            <a:off x="7443911" y="794627"/>
            <a:ext cx="1342280" cy="1885023"/>
          </a:xfrm>
          <a:prstGeom prst="rect">
            <a:avLst/>
          </a:prstGeom>
          <a:noFill/>
          <a:ln>
            <a:noFill/>
          </a:ln>
        </p:spPr>
      </p:pic>
      <p:sp>
        <p:nvSpPr>
          <p:cNvPr id="183" name="Google Shape;183;p25"/>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184" name="Google Shape;184;p25"/>
          <p:cNvPicPr preferRelativeResize="0"/>
          <p:nvPr/>
        </p:nvPicPr>
        <p:blipFill rotWithShape="1">
          <a:blip r:embed="rId5">
            <a:alphaModFix/>
          </a:blip>
          <a:srcRect b="0" l="0" r="0" t="0"/>
          <a:stretch/>
        </p:blipFill>
        <p:spPr>
          <a:xfrm>
            <a:off x="6574579" y="2877380"/>
            <a:ext cx="1575351" cy="15753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6"/>
          <p:cNvSpPr txBox="1"/>
          <p:nvPr>
            <p:ph idx="1" type="body"/>
          </p:nvPr>
        </p:nvSpPr>
        <p:spPr>
          <a:xfrm>
            <a:off x="224416" y="202610"/>
            <a:ext cx="8641288" cy="3942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9EA2A2"/>
              </a:buClr>
              <a:buSzPts val="1800"/>
              <a:buFont typeface="Arial"/>
              <a:buNone/>
            </a:pPr>
            <a:r>
              <a:rPr lang="en-US"/>
              <a:t>PRESENT – ANIMATION, AI, VISUAL EFFECTS</a:t>
            </a:r>
            <a:endParaRPr/>
          </a:p>
        </p:txBody>
      </p:sp>
      <p:sp>
        <p:nvSpPr>
          <p:cNvPr id="191" name="Google Shape;191;p26"/>
          <p:cNvSpPr txBox="1"/>
          <p:nvPr>
            <p:ph idx="1" type="body"/>
          </p:nvPr>
        </p:nvSpPr>
        <p:spPr>
          <a:xfrm>
            <a:off x="224417" y="798917"/>
            <a:ext cx="4539540" cy="3653814"/>
          </a:xfrm>
          <a:prstGeom prst="rect">
            <a:avLst/>
          </a:prstGeom>
          <a:noFill/>
          <a:ln>
            <a:noFill/>
          </a:ln>
        </p:spPr>
        <p:txBody>
          <a:bodyPr anchorCtr="0" anchor="t" bIns="45700" lIns="91425" spcFirstLastPara="1" rIns="91425" wrap="square" tIns="45700">
            <a:noAutofit/>
          </a:bodyPr>
          <a:lstStyle/>
          <a:p>
            <a:pPr indent="-225425" lvl="1" marL="225425" marR="0" rtl="0" algn="l">
              <a:lnSpc>
                <a:spcPct val="100000"/>
              </a:lnSpc>
              <a:spcBef>
                <a:spcPts val="0"/>
              </a:spcBef>
              <a:spcAft>
                <a:spcPts val="0"/>
              </a:spcAft>
              <a:buClr>
                <a:srgbClr val="D6001C"/>
              </a:buClr>
              <a:buSzPts val="1800"/>
              <a:buFont typeface="Noto Sans Symbols"/>
              <a:buChar char="▪"/>
            </a:pPr>
            <a:r>
              <a:rPr b="0" i="0" lang="en-US" sz="1800" u="none" cap="none" strike="noStrike">
                <a:solidFill>
                  <a:schemeClr val="dk1"/>
                </a:solidFill>
                <a:latin typeface="Arial"/>
                <a:ea typeface="Arial"/>
                <a:cs typeface="Arial"/>
                <a:sym typeface="Arial"/>
              </a:rPr>
              <a:t>Technological Integration</a:t>
            </a:r>
            <a:endParaRPr/>
          </a:p>
          <a:p>
            <a:pPr indent="-236537" lvl="2" marL="461963" marR="0" rtl="0" algn="l">
              <a:lnSpc>
                <a:spcPct val="100000"/>
              </a:lnSpc>
              <a:spcBef>
                <a:spcPts val="600"/>
              </a:spcBef>
              <a:spcAft>
                <a:spcPts val="0"/>
              </a:spcAft>
              <a:buClr>
                <a:srgbClr val="D6001C"/>
              </a:buClr>
              <a:buSzPts val="1400"/>
              <a:buFont typeface="Arial"/>
              <a:buChar char="−"/>
            </a:pPr>
            <a:r>
              <a:rPr b="0" i="0" lang="en-US" sz="1400" u="none" cap="none" strike="noStrike">
                <a:solidFill>
                  <a:schemeClr val="dk1"/>
                </a:solidFill>
                <a:latin typeface="Arial"/>
                <a:ea typeface="Arial"/>
                <a:cs typeface="Arial"/>
                <a:sym typeface="Arial"/>
              </a:rPr>
              <a:t>CGI, Animation, and AI have transformed visual storytelling</a:t>
            </a:r>
            <a:endParaRPr/>
          </a:p>
          <a:p>
            <a:pPr indent="-236537" lvl="2" marL="461963" marR="0" rtl="0" algn="l">
              <a:lnSpc>
                <a:spcPct val="100000"/>
              </a:lnSpc>
              <a:spcBef>
                <a:spcPts val="600"/>
              </a:spcBef>
              <a:spcAft>
                <a:spcPts val="0"/>
              </a:spcAft>
              <a:buClr>
                <a:srgbClr val="D6001C"/>
              </a:buClr>
              <a:buSzPts val="1400"/>
              <a:buFont typeface="Arial"/>
              <a:buChar char="−"/>
            </a:pPr>
            <a:r>
              <a:rPr b="0" i="0" lang="en-US" sz="1400" u="none" cap="none" strike="noStrike">
                <a:solidFill>
                  <a:schemeClr val="dk1"/>
                </a:solidFill>
                <a:latin typeface="Arial"/>
                <a:ea typeface="Arial"/>
                <a:cs typeface="Arial"/>
                <a:sym typeface="Arial"/>
              </a:rPr>
              <a:t>Enhanced realism and efficiency in productions</a:t>
            </a:r>
            <a:endParaRPr/>
          </a:p>
          <a:p>
            <a:pPr indent="-225425" lvl="1" marL="225425" marR="0" rtl="0" algn="l">
              <a:lnSpc>
                <a:spcPct val="100000"/>
              </a:lnSpc>
              <a:spcBef>
                <a:spcPts val="2000"/>
              </a:spcBef>
              <a:spcAft>
                <a:spcPts val="0"/>
              </a:spcAft>
              <a:buClr>
                <a:srgbClr val="D6001C"/>
              </a:buClr>
              <a:buSzPts val="1800"/>
              <a:buFont typeface="Noto Sans Symbols"/>
              <a:buChar char="▪"/>
            </a:pPr>
            <a:r>
              <a:rPr b="0" i="1" lang="en-US" sz="1800" u="none" cap="none" strike="noStrike">
                <a:solidFill>
                  <a:schemeClr val="dk1"/>
                </a:solidFill>
                <a:latin typeface="Arial"/>
                <a:ea typeface="Arial"/>
                <a:cs typeface="Arial"/>
                <a:sym typeface="Arial"/>
              </a:rPr>
              <a:t>Animation, VFX Technologies</a:t>
            </a:r>
            <a:endParaRPr/>
          </a:p>
          <a:p>
            <a:pPr indent="-236537" lvl="2" marL="461963" marR="0" rtl="0" algn="l">
              <a:lnSpc>
                <a:spcPct val="100000"/>
              </a:lnSpc>
              <a:spcBef>
                <a:spcPts val="600"/>
              </a:spcBef>
              <a:spcAft>
                <a:spcPts val="0"/>
              </a:spcAft>
              <a:buClr>
                <a:srgbClr val="D6001C"/>
              </a:buClr>
              <a:buSzPts val="1400"/>
              <a:buFont typeface="Arial"/>
              <a:buChar char="−"/>
            </a:pPr>
            <a:r>
              <a:rPr b="0" i="1" lang="en-US" sz="1400" u="none" cap="none" strike="noStrike">
                <a:solidFill>
                  <a:schemeClr val="dk1"/>
                </a:solidFill>
                <a:latin typeface="Arial"/>
                <a:ea typeface="Arial"/>
                <a:cs typeface="Arial"/>
                <a:sym typeface="Arial"/>
              </a:rPr>
              <a:t>Avatar (2009)</a:t>
            </a:r>
            <a:endParaRPr/>
          </a:p>
          <a:p>
            <a:pPr indent="-236537" lvl="2" marL="461963" marR="0" rtl="0" algn="l">
              <a:lnSpc>
                <a:spcPct val="100000"/>
              </a:lnSpc>
              <a:spcBef>
                <a:spcPts val="600"/>
              </a:spcBef>
              <a:spcAft>
                <a:spcPts val="0"/>
              </a:spcAft>
              <a:buClr>
                <a:srgbClr val="D6001C"/>
              </a:buClr>
              <a:buSzPts val="1400"/>
              <a:buFont typeface="Arial"/>
              <a:buChar char="−"/>
            </a:pPr>
            <a:r>
              <a:rPr b="0" i="1" lang="en-US" sz="1400" u="none" cap="none" strike="noStrike">
                <a:solidFill>
                  <a:schemeClr val="dk1"/>
                </a:solidFill>
                <a:latin typeface="Arial"/>
                <a:ea typeface="Arial"/>
                <a:cs typeface="Arial"/>
                <a:sym typeface="Arial"/>
              </a:rPr>
              <a:t>District 9 (2009)</a:t>
            </a:r>
            <a:endParaRPr/>
          </a:p>
          <a:p>
            <a:pPr indent="-236537" lvl="2" marL="461963" marR="0" rtl="0" algn="l">
              <a:lnSpc>
                <a:spcPct val="100000"/>
              </a:lnSpc>
              <a:spcBef>
                <a:spcPts val="600"/>
              </a:spcBef>
              <a:spcAft>
                <a:spcPts val="0"/>
              </a:spcAft>
              <a:buClr>
                <a:srgbClr val="D6001C"/>
              </a:buClr>
              <a:buSzPts val="1400"/>
              <a:buFont typeface="Arial"/>
              <a:buChar char="−"/>
            </a:pPr>
            <a:r>
              <a:rPr b="0" i="1" lang="en-US" sz="1400" u="none" cap="none" strike="noStrike">
                <a:solidFill>
                  <a:schemeClr val="dk1"/>
                </a:solidFill>
                <a:latin typeface="Arial"/>
                <a:ea typeface="Arial"/>
                <a:cs typeface="Arial"/>
                <a:sym typeface="Arial"/>
              </a:rPr>
              <a:t>Spider-Man: Into the Spider-Verse (2018)</a:t>
            </a:r>
            <a:endParaRPr/>
          </a:p>
          <a:p>
            <a:pPr indent="-111125" lvl="1" marL="225425" marR="0" rtl="0" algn="l">
              <a:lnSpc>
                <a:spcPct val="100000"/>
              </a:lnSpc>
              <a:spcBef>
                <a:spcPts val="2000"/>
              </a:spcBef>
              <a:spcAft>
                <a:spcPts val="0"/>
              </a:spcAft>
              <a:buClr>
                <a:srgbClr val="D6001C"/>
              </a:buClr>
              <a:buSzPts val="1800"/>
              <a:buFont typeface="Noto Sans Symbols"/>
              <a:buNone/>
            </a:pPr>
            <a:r>
              <a:t/>
            </a:r>
            <a:endParaRPr b="0" i="1" sz="1800" u="none" cap="none" strike="noStrike">
              <a:solidFill>
                <a:schemeClr val="dk1"/>
              </a:solidFill>
              <a:latin typeface="Arial"/>
              <a:ea typeface="Arial"/>
              <a:cs typeface="Arial"/>
              <a:sym typeface="Arial"/>
            </a:endParaRPr>
          </a:p>
        </p:txBody>
      </p:sp>
      <p:sp>
        <p:nvSpPr>
          <p:cNvPr id="192" name="Google Shape;192;p26"/>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193" name="Google Shape;193;p26"/>
          <p:cNvPicPr preferRelativeResize="0"/>
          <p:nvPr/>
        </p:nvPicPr>
        <p:blipFill rotWithShape="1">
          <a:blip r:embed="rId3">
            <a:alphaModFix/>
          </a:blip>
          <a:srcRect b="0" l="0" r="0" t="0"/>
          <a:stretch/>
        </p:blipFill>
        <p:spPr>
          <a:xfrm flipH="1">
            <a:off x="4927609" y="1547327"/>
            <a:ext cx="1437991" cy="2156985"/>
          </a:xfrm>
          <a:prstGeom prst="rect">
            <a:avLst/>
          </a:prstGeom>
          <a:noFill/>
          <a:ln>
            <a:noFill/>
          </a:ln>
        </p:spPr>
      </p:pic>
      <p:pic>
        <p:nvPicPr>
          <p:cNvPr id="194" name="Google Shape;194;p26"/>
          <p:cNvPicPr preferRelativeResize="0"/>
          <p:nvPr/>
        </p:nvPicPr>
        <p:blipFill rotWithShape="1">
          <a:blip r:embed="rId4">
            <a:alphaModFix/>
          </a:blip>
          <a:srcRect b="0" l="0" r="0" t="0"/>
          <a:stretch/>
        </p:blipFill>
        <p:spPr>
          <a:xfrm>
            <a:off x="6807807" y="1427172"/>
            <a:ext cx="2159686" cy="1204941"/>
          </a:xfrm>
          <a:prstGeom prst="rect">
            <a:avLst/>
          </a:prstGeom>
          <a:noFill/>
          <a:ln>
            <a:noFill/>
          </a:ln>
        </p:spPr>
      </p:pic>
      <p:pic>
        <p:nvPicPr>
          <p:cNvPr id="195" name="Google Shape;195;p26"/>
          <p:cNvPicPr preferRelativeResize="0"/>
          <p:nvPr/>
        </p:nvPicPr>
        <p:blipFill rotWithShape="1">
          <a:blip r:embed="rId5">
            <a:alphaModFix/>
          </a:blip>
          <a:srcRect b="0" l="0" r="0" t="0"/>
          <a:stretch/>
        </p:blipFill>
        <p:spPr>
          <a:xfrm>
            <a:off x="6774343" y="2810372"/>
            <a:ext cx="2226618" cy="154971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7"/>
          <p:cNvSpPr txBox="1"/>
          <p:nvPr>
            <p:ph idx="1" type="body"/>
          </p:nvPr>
        </p:nvSpPr>
        <p:spPr>
          <a:xfrm>
            <a:off x="224416" y="202610"/>
            <a:ext cx="8324700" cy="394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9EA2A2"/>
              </a:buClr>
              <a:buSzPts val="1800"/>
              <a:buFont typeface="Arial"/>
              <a:buNone/>
            </a:pPr>
            <a:r>
              <a:rPr lang="en-US"/>
              <a:t>PRESENT – ANIMATION, AI, VISUAL EFFECTS</a:t>
            </a:r>
            <a:endParaRPr/>
          </a:p>
          <a:p>
            <a:pPr indent="0" lvl="0" marL="0" rtl="0" algn="l">
              <a:spcBef>
                <a:spcPts val="360"/>
              </a:spcBef>
              <a:spcAft>
                <a:spcPts val="1800"/>
              </a:spcAft>
              <a:buNone/>
            </a:pPr>
            <a:r>
              <a:t/>
            </a:r>
            <a:endParaRPr/>
          </a:p>
        </p:txBody>
      </p:sp>
      <p:sp>
        <p:nvSpPr>
          <p:cNvPr id="202" name="Google Shape;202;p27"/>
          <p:cNvSpPr txBox="1"/>
          <p:nvPr>
            <p:ph idx="2" type="body"/>
          </p:nvPr>
        </p:nvSpPr>
        <p:spPr>
          <a:xfrm>
            <a:off x="224416" y="788979"/>
            <a:ext cx="6258000" cy="1828800"/>
          </a:xfrm>
          <a:prstGeom prst="rect">
            <a:avLst/>
          </a:prstGeom>
        </p:spPr>
        <p:txBody>
          <a:bodyPr anchorCtr="0" anchor="t" bIns="45700" lIns="91425" spcFirstLastPara="1" rIns="91425" wrap="square" tIns="45700">
            <a:noAutofit/>
          </a:bodyPr>
          <a:lstStyle/>
          <a:p>
            <a:pPr indent="-225425" lvl="1" marL="225425" rtl="0" algn="l">
              <a:spcBef>
                <a:spcPts val="2000"/>
              </a:spcBef>
              <a:spcAft>
                <a:spcPts val="0"/>
              </a:spcAft>
              <a:buClr>
                <a:srgbClr val="D6001C"/>
              </a:buClr>
              <a:buSzPts val="1800"/>
              <a:buFont typeface="Noto Sans Symbols"/>
              <a:buChar char="▪"/>
            </a:pPr>
            <a:r>
              <a:rPr i="1" lang="en-US" sz="1800"/>
              <a:t>AI </a:t>
            </a:r>
            <a:endParaRPr i="1" sz="1800"/>
          </a:p>
          <a:p>
            <a:pPr indent="-317500" lvl="0" marL="457200" rtl="0" algn="l">
              <a:spcBef>
                <a:spcPts val="0"/>
              </a:spcBef>
              <a:spcAft>
                <a:spcPts val="0"/>
              </a:spcAft>
              <a:buSzPts val="1400"/>
              <a:buChar char="-"/>
            </a:pPr>
            <a:r>
              <a:rPr i="1" lang="en-US" sz="1400"/>
              <a:t>Scripting Technologies</a:t>
            </a:r>
            <a:endParaRPr sz="1000"/>
          </a:p>
          <a:p>
            <a:pPr indent="-236537" lvl="2" marL="461962" rtl="0" algn="l">
              <a:spcBef>
                <a:spcPts val="600"/>
              </a:spcBef>
              <a:spcAft>
                <a:spcPts val="0"/>
              </a:spcAft>
              <a:buClr>
                <a:srgbClr val="D6001C"/>
              </a:buClr>
              <a:buSzPts val="1400"/>
              <a:buChar char="−"/>
            </a:pPr>
            <a:r>
              <a:rPr i="1" lang="en-US" sz="1400"/>
              <a:t>AI Scene Identification Algorithms in Post-Production Software</a:t>
            </a:r>
            <a:endParaRPr sz="1400"/>
          </a:p>
          <a:p>
            <a:pPr indent="0" lvl="0" marL="0" rtl="0" algn="l">
              <a:spcBef>
                <a:spcPts val="640"/>
              </a:spcBef>
              <a:spcAft>
                <a:spcPts val="0"/>
              </a:spcAft>
              <a:buNone/>
            </a:pPr>
            <a:r>
              <a:t/>
            </a:r>
            <a:endParaRPr sz="1800"/>
          </a:p>
        </p:txBody>
      </p:sp>
      <p:pic>
        <p:nvPicPr>
          <p:cNvPr id="203" name="Google Shape;203;p27"/>
          <p:cNvPicPr preferRelativeResize="0"/>
          <p:nvPr/>
        </p:nvPicPr>
        <p:blipFill rotWithShape="1">
          <a:blip r:embed="rId3">
            <a:alphaModFix/>
          </a:blip>
          <a:srcRect b="0" l="0" r="0" t="0"/>
          <a:stretch/>
        </p:blipFill>
        <p:spPr>
          <a:xfrm>
            <a:off x="5062076" y="1941074"/>
            <a:ext cx="3487049" cy="2411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8"/>
          <p:cNvSpPr txBox="1"/>
          <p:nvPr>
            <p:ph idx="1" type="body"/>
          </p:nvPr>
        </p:nvSpPr>
        <p:spPr>
          <a:xfrm>
            <a:off x="224416" y="202610"/>
            <a:ext cx="8641288" cy="3942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9EA2A2"/>
              </a:buClr>
              <a:buSzPts val="1800"/>
              <a:buFont typeface="Arial"/>
              <a:buNone/>
            </a:pPr>
            <a:r>
              <a:rPr lang="en-US"/>
              <a:t>FUTURE – VIRTUAL REALITY INNOVATIONS</a:t>
            </a:r>
            <a:endParaRPr/>
          </a:p>
        </p:txBody>
      </p:sp>
      <p:sp>
        <p:nvSpPr>
          <p:cNvPr id="210" name="Google Shape;210;p28"/>
          <p:cNvSpPr txBox="1"/>
          <p:nvPr>
            <p:ph idx="1" type="body"/>
          </p:nvPr>
        </p:nvSpPr>
        <p:spPr>
          <a:xfrm>
            <a:off x="224416" y="798917"/>
            <a:ext cx="7299505" cy="3653814"/>
          </a:xfrm>
          <a:prstGeom prst="rect">
            <a:avLst/>
          </a:prstGeom>
          <a:noFill/>
          <a:ln>
            <a:noFill/>
          </a:ln>
        </p:spPr>
        <p:txBody>
          <a:bodyPr anchorCtr="0" anchor="t" bIns="45700" lIns="91425" spcFirstLastPara="1" rIns="91425" wrap="square" tIns="45700">
            <a:noAutofit/>
          </a:bodyPr>
          <a:lstStyle/>
          <a:p>
            <a:pPr indent="-225425" lvl="1" marL="225425" marR="0" rtl="0" algn="l">
              <a:lnSpc>
                <a:spcPct val="100000"/>
              </a:lnSpc>
              <a:spcBef>
                <a:spcPts val="0"/>
              </a:spcBef>
              <a:spcAft>
                <a:spcPts val="0"/>
              </a:spcAft>
              <a:buClr>
                <a:srgbClr val="D6001C"/>
              </a:buClr>
              <a:buSzPts val="1800"/>
              <a:buFont typeface="Noto Sans Symbols"/>
              <a:buChar char="▪"/>
            </a:pPr>
            <a:r>
              <a:rPr b="0" i="0" lang="en-US" sz="1800" u="none" cap="none" strike="noStrike">
                <a:solidFill>
                  <a:schemeClr val="dk1"/>
                </a:solidFill>
                <a:latin typeface="Arial"/>
                <a:ea typeface="Arial"/>
                <a:cs typeface="Arial"/>
                <a:sym typeface="Arial"/>
              </a:rPr>
              <a:t>Virtual and Augmented Reality promise to further revolutionize filmmaking</a:t>
            </a:r>
            <a:endParaRPr/>
          </a:p>
          <a:p>
            <a:pPr indent="-225425" lvl="1" marL="225425" marR="0" rtl="0" algn="l">
              <a:lnSpc>
                <a:spcPct val="100000"/>
              </a:lnSpc>
              <a:spcBef>
                <a:spcPts val="2000"/>
              </a:spcBef>
              <a:spcAft>
                <a:spcPts val="0"/>
              </a:spcAft>
              <a:buClr>
                <a:srgbClr val="D6001C"/>
              </a:buClr>
              <a:buSzPts val="1800"/>
              <a:buFont typeface="Noto Sans Symbols"/>
              <a:buChar char="▪"/>
            </a:pPr>
            <a:r>
              <a:rPr b="0" i="0" lang="en-US" sz="1800" u="none" cap="none" strike="noStrike">
                <a:solidFill>
                  <a:schemeClr val="dk1"/>
                </a:solidFill>
                <a:latin typeface="Arial"/>
                <a:ea typeface="Arial"/>
                <a:cs typeface="Arial"/>
                <a:sym typeface="Arial"/>
              </a:rPr>
              <a:t>Offers Immersive Production Techniques and Interactive Viewing Experiences</a:t>
            </a:r>
            <a:endParaRPr/>
          </a:p>
          <a:p>
            <a:pPr indent="-225425" lvl="1" marL="225425" marR="0" rtl="0" algn="l">
              <a:lnSpc>
                <a:spcPct val="100000"/>
              </a:lnSpc>
              <a:spcBef>
                <a:spcPts val="2000"/>
              </a:spcBef>
              <a:spcAft>
                <a:spcPts val="0"/>
              </a:spcAft>
              <a:buClr>
                <a:srgbClr val="D6001C"/>
              </a:buClr>
              <a:buSzPts val="1800"/>
              <a:buFont typeface="Noto Sans Symbols"/>
              <a:buChar char="▪"/>
            </a:pPr>
            <a:r>
              <a:rPr b="0" i="0" lang="en-US" sz="1800" u="none" cap="none" strike="noStrike">
                <a:solidFill>
                  <a:schemeClr val="dk1"/>
                </a:solidFill>
                <a:latin typeface="Arial"/>
                <a:ea typeface="Arial"/>
                <a:cs typeface="Arial"/>
                <a:sym typeface="Arial"/>
              </a:rPr>
              <a:t>VPET [Virtual Production Editing Tool]</a:t>
            </a:r>
            <a:endParaRPr/>
          </a:p>
          <a:p>
            <a:pPr indent="-236537" lvl="2" marL="461963" marR="0" rtl="0" algn="l">
              <a:lnSpc>
                <a:spcPct val="100000"/>
              </a:lnSpc>
              <a:spcBef>
                <a:spcPts val="600"/>
              </a:spcBef>
              <a:spcAft>
                <a:spcPts val="0"/>
              </a:spcAft>
              <a:buClr>
                <a:srgbClr val="D6001C"/>
              </a:buClr>
              <a:buSzPts val="1400"/>
              <a:buFont typeface="Arial"/>
              <a:buChar char="−"/>
            </a:pPr>
            <a:r>
              <a:rPr b="0" i="0" lang="en-US" sz="1400" u="none" cap="none" strike="noStrike">
                <a:solidFill>
                  <a:schemeClr val="dk1"/>
                </a:solidFill>
                <a:latin typeface="Arial"/>
                <a:ea typeface="Arial"/>
                <a:cs typeface="Arial"/>
                <a:sym typeface="Arial"/>
              </a:rPr>
              <a:t>Invented for Directors to Edit a Film In a Virtual Space</a:t>
            </a:r>
            <a:endParaRPr/>
          </a:p>
        </p:txBody>
      </p:sp>
      <p:sp>
        <p:nvSpPr>
          <p:cNvPr id="211" name="Google Shape;211;p28"/>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9"/>
          <p:cNvSpPr txBox="1"/>
          <p:nvPr>
            <p:ph idx="1" type="body"/>
          </p:nvPr>
        </p:nvSpPr>
        <p:spPr>
          <a:xfrm>
            <a:off x="224416" y="202610"/>
            <a:ext cx="8641288" cy="3942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9EA2A2"/>
              </a:buClr>
              <a:buSzPts val="1800"/>
              <a:buFont typeface="Arial"/>
              <a:buNone/>
            </a:pPr>
            <a:r>
              <a:rPr lang="en-US"/>
              <a:t>FUTURE – VIRTUAL REALITY INNOVATIONS</a:t>
            </a:r>
            <a:endParaRPr/>
          </a:p>
        </p:txBody>
      </p:sp>
      <p:sp>
        <p:nvSpPr>
          <p:cNvPr id="218" name="Google Shape;218;p29"/>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219" name="Google Shape;219;p29"/>
          <p:cNvPicPr preferRelativeResize="0"/>
          <p:nvPr/>
        </p:nvPicPr>
        <p:blipFill rotWithShape="1">
          <a:blip r:embed="rId3">
            <a:alphaModFix/>
          </a:blip>
          <a:srcRect b="0" l="0" r="0" t="0"/>
          <a:stretch/>
        </p:blipFill>
        <p:spPr>
          <a:xfrm>
            <a:off x="224416" y="799507"/>
            <a:ext cx="4028797" cy="2280339"/>
          </a:xfrm>
          <a:prstGeom prst="rect">
            <a:avLst/>
          </a:prstGeom>
          <a:noFill/>
          <a:ln>
            <a:noFill/>
          </a:ln>
        </p:spPr>
      </p:pic>
      <p:pic>
        <p:nvPicPr>
          <p:cNvPr id="220" name="Google Shape;220;p29"/>
          <p:cNvPicPr preferRelativeResize="0"/>
          <p:nvPr/>
        </p:nvPicPr>
        <p:blipFill rotWithShape="1">
          <a:blip r:embed="rId4">
            <a:alphaModFix/>
          </a:blip>
          <a:srcRect b="0" l="0" r="0" t="0"/>
          <a:stretch/>
        </p:blipFill>
        <p:spPr>
          <a:xfrm>
            <a:off x="4890789" y="799506"/>
            <a:ext cx="3864686" cy="2280339"/>
          </a:xfrm>
          <a:prstGeom prst="rect">
            <a:avLst/>
          </a:prstGeom>
          <a:noFill/>
          <a:ln>
            <a:noFill/>
          </a:ln>
        </p:spPr>
      </p:pic>
      <p:pic>
        <p:nvPicPr>
          <p:cNvPr id="221" name="Google Shape;221;p29"/>
          <p:cNvPicPr preferRelativeResize="0"/>
          <p:nvPr/>
        </p:nvPicPr>
        <p:blipFill rotWithShape="1">
          <a:blip r:embed="rId5">
            <a:alphaModFix/>
          </a:blip>
          <a:srcRect b="0" l="0" r="0" t="0"/>
          <a:stretch/>
        </p:blipFill>
        <p:spPr>
          <a:xfrm>
            <a:off x="2796020" y="3114633"/>
            <a:ext cx="3698109" cy="138899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0"/>
          <p:cNvSpPr txBox="1"/>
          <p:nvPr/>
        </p:nvSpPr>
        <p:spPr>
          <a:xfrm>
            <a:off x="99391" y="1500809"/>
            <a:ext cx="6460423"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chemeClr val="dk2"/>
                </a:solidFill>
                <a:latin typeface="Arial"/>
                <a:ea typeface="Arial"/>
                <a:cs typeface="Arial"/>
                <a:sym typeface="Arial"/>
              </a:rPr>
              <a:t>Comparative Case Study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1"/>
          <p:cNvSpPr txBox="1"/>
          <p:nvPr>
            <p:ph idx="1" type="body"/>
          </p:nvPr>
        </p:nvSpPr>
        <p:spPr>
          <a:xfrm>
            <a:off x="224416" y="202610"/>
            <a:ext cx="8641288" cy="3942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9EA2A2"/>
              </a:buClr>
              <a:buSzPts val="1800"/>
              <a:buFont typeface="Arial"/>
              <a:buNone/>
            </a:pPr>
            <a:r>
              <a:rPr lang="en-US"/>
              <a:t>COMPARATIVE CASE STUDY</a:t>
            </a:r>
            <a:endParaRPr/>
          </a:p>
        </p:txBody>
      </p:sp>
      <p:sp>
        <p:nvSpPr>
          <p:cNvPr id="233" name="Google Shape;233;p31"/>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234" name="Google Shape;234;p31"/>
          <p:cNvPicPr preferRelativeResize="0"/>
          <p:nvPr/>
        </p:nvPicPr>
        <p:blipFill rotWithShape="1">
          <a:blip r:embed="rId3">
            <a:alphaModFix/>
          </a:blip>
          <a:srcRect b="0" l="0" r="0" t="0"/>
          <a:stretch/>
        </p:blipFill>
        <p:spPr>
          <a:xfrm>
            <a:off x="1183432" y="1056480"/>
            <a:ext cx="2026907" cy="3030539"/>
          </a:xfrm>
          <a:prstGeom prst="rect">
            <a:avLst/>
          </a:prstGeom>
          <a:noFill/>
          <a:ln>
            <a:noFill/>
          </a:ln>
        </p:spPr>
      </p:pic>
      <p:pic>
        <p:nvPicPr>
          <p:cNvPr id="235" name="Google Shape;235;p31"/>
          <p:cNvPicPr preferRelativeResize="0"/>
          <p:nvPr/>
        </p:nvPicPr>
        <p:blipFill rotWithShape="1">
          <a:blip r:embed="rId4">
            <a:alphaModFix/>
          </a:blip>
          <a:srcRect b="0" l="0" r="0" t="0"/>
          <a:stretch/>
        </p:blipFill>
        <p:spPr>
          <a:xfrm>
            <a:off x="5933663" y="1056480"/>
            <a:ext cx="2137510" cy="303053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2"/>
          <p:cNvSpPr txBox="1"/>
          <p:nvPr>
            <p:ph idx="1" type="body"/>
          </p:nvPr>
        </p:nvSpPr>
        <p:spPr>
          <a:xfrm>
            <a:off x="224416" y="202610"/>
            <a:ext cx="8641288" cy="3942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9EA2A2"/>
              </a:buClr>
              <a:buSzPts val="1800"/>
              <a:buFont typeface="Arial"/>
              <a:buNone/>
            </a:pPr>
            <a:r>
              <a:rPr lang="en-US"/>
              <a:t>COMPARATIVE CASE STUDY – AVATAR (2009)</a:t>
            </a:r>
            <a:endParaRPr/>
          </a:p>
        </p:txBody>
      </p:sp>
      <p:sp>
        <p:nvSpPr>
          <p:cNvPr id="242" name="Google Shape;242;p32"/>
          <p:cNvSpPr txBox="1"/>
          <p:nvPr>
            <p:ph idx="1" type="body"/>
          </p:nvPr>
        </p:nvSpPr>
        <p:spPr>
          <a:xfrm>
            <a:off x="224416" y="798917"/>
            <a:ext cx="7299505" cy="3653814"/>
          </a:xfrm>
          <a:prstGeom prst="rect">
            <a:avLst/>
          </a:prstGeom>
          <a:noFill/>
          <a:ln>
            <a:noFill/>
          </a:ln>
        </p:spPr>
        <p:txBody>
          <a:bodyPr anchorCtr="0" anchor="t" bIns="45700" lIns="91425" spcFirstLastPara="1" rIns="91425" wrap="square" tIns="45700">
            <a:noAutofit/>
          </a:bodyPr>
          <a:lstStyle/>
          <a:p>
            <a:pPr indent="-225425" lvl="1" marL="225425" marR="0" rtl="0" algn="l">
              <a:lnSpc>
                <a:spcPct val="100000"/>
              </a:lnSpc>
              <a:spcBef>
                <a:spcPts val="0"/>
              </a:spcBef>
              <a:spcAft>
                <a:spcPts val="0"/>
              </a:spcAft>
              <a:buClr>
                <a:srgbClr val="D6001C"/>
              </a:buClr>
              <a:buSzPts val="1800"/>
              <a:buFont typeface="Noto Sans Symbols"/>
              <a:buChar char="▪"/>
            </a:pPr>
            <a:r>
              <a:rPr b="0" i="0" lang="en-US" sz="1800" u="none" cap="none" strike="noStrike">
                <a:solidFill>
                  <a:srgbClr val="000000"/>
                </a:solidFill>
                <a:latin typeface="Arial"/>
                <a:ea typeface="Arial"/>
                <a:cs typeface="Arial"/>
                <a:sym typeface="Arial"/>
              </a:rPr>
              <a:t>The invention of the</a:t>
            </a:r>
            <a:r>
              <a:rPr b="1" i="0" lang="en-US" sz="1800" u="none" cap="none" strike="noStrike">
                <a:solidFill>
                  <a:srgbClr val="000000"/>
                </a:solidFill>
                <a:latin typeface="Arial"/>
                <a:ea typeface="Arial"/>
                <a:cs typeface="Arial"/>
                <a:sym typeface="Arial"/>
              </a:rPr>
              <a:t> Simulcam</a:t>
            </a:r>
            <a:r>
              <a:rPr b="0" i="0" lang="en-US" sz="1800" u="none" cap="none" strike="noStrike">
                <a:solidFill>
                  <a:srgbClr val="000000"/>
                </a:solidFill>
                <a:latin typeface="Arial"/>
                <a:ea typeface="Arial"/>
                <a:cs typeface="Arial"/>
                <a:sym typeface="Arial"/>
              </a:rPr>
              <a:t> specifically for Avatar allowed for CGI to be melded into the physical filmmaking process</a:t>
            </a:r>
            <a:endParaRPr/>
          </a:p>
          <a:p>
            <a:pPr indent="-225425" lvl="1" marL="225425" marR="0" rtl="0" algn="l">
              <a:lnSpc>
                <a:spcPct val="100000"/>
              </a:lnSpc>
              <a:spcBef>
                <a:spcPts val="2000"/>
              </a:spcBef>
              <a:spcAft>
                <a:spcPts val="0"/>
              </a:spcAft>
              <a:buClr>
                <a:srgbClr val="D6001C"/>
              </a:buClr>
              <a:buSzPts val="1800"/>
              <a:buFont typeface="Noto Sans Symbols"/>
              <a:buChar char="▪"/>
            </a:pPr>
            <a:r>
              <a:rPr b="0" i="0" lang="en-US" sz="1800" u="none" cap="none" strike="noStrike">
                <a:solidFill>
                  <a:srgbClr val="000000"/>
                </a:solidFill>
                <a:latin typeface="Arial"/>
                <a:ea typeface="Arial"/>
                <a:cs typeface="Arial"/>
                <a:sym typeface="Arial"/>
              </a:rPr>
              <a:t>They also had access to bigger facilities to do full CGI work (with green and blue screens). </a:t>
            </a:r>
            <a:endParaRPr/>
          </a:p>
          <a:p>
            <a:pPr indent="-225425" lvl="1" marL="225425" marR="0" rtl="0" algn="l">
              <a:lnSpc>
                <a:spcPct val="100000"/>
              </a:lnSpc>
              <a:spcBef>
                <a:spcPts val="2000"/>
              </a:spcBef>
              <a:spcAft>
                <a:spcPts val="0"/>
              </a:spcAft>
              <a:buClr>
                <a:srgbClr val="D6001C"/>
              </a:buClr>
              <a:buSzPts val="1800"/>
              <a:buFont typeface="Noto Sans Symbols"/>
              <a:buChar char="▪"/>
            </a:pPr>
            <a:r>
              <a:rPr b="0" i="0" lang="en-US" sz="1800" u="none" cap="none" strike="noStrike">
                <a:solidFill>
                  <a:srgbClr val="000000"/>
                </a:solidFill>
                <a:latin typeface="Arial"/>
                <a:ea typeface="Arial"/>
                <a:cs typeface="Arial"/>
                <a:sym typeface="Arial"/>
              </a:rPr>
              <a:t> Advanced motion capture technology allowed the actor’s full body motions and facial expressions to be mapped onto a character created in CGI.</a:t>
            </a:r>
            <a:endParaRPr b="0" i="0" sz="1400" u="none" cap="none" strike="noStrike">
              <a:solidFill>
                <a:schemeClr val="dk1"/>
              </a:solidFill>
              <a:latin typeface="Arial"/>
              <a:ea typeface="Arial"/>
              <a:cs typeface="Arial"/>
              <a:sym typeface="Arial"/>
            </a:endParaRPr>
          </a:p>
        </p:txBody>
      </p:sp>
      <p:sp>
        <p:nvSpPr>
          <p:cNvPr id="243" name="Google Shape;243;p32"/>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3"/>
          <p:cNvSpPr txBox="1"/>
          <p:nvPr>
            <p:ph idx="1" type="body"/>
          </p:nvPr>
        </p:nvSpPr>
        <p:spPr>
          <a:xfrm>
            <a:off x="224416" y="202610"/>
            <a:ext cx="8324645" cy="3942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9EA2A2"/>
              </a:buClr>
              <a:buSzPts val="1800"/>
              <a:buFont typeface="Arial"/>
              <a:buNone/>
            </a:pPr>
            <a:r>
              <a:rPr lang="en-US"/>
              <a:t>COMPARATIVE CASE STUDY – AVATAR (2009)</a:t>
            </a:r>
            <a:endParaRPr/>
          </a:p>
        </p:txBody>
      </p:sp>
      <p:pic>
        <p:nvPicPr>
          <p:cNvPr descr="A group of monitors on a stand&#10;&#10;Description automatically generated" id="249" name="Google Shape;249;p33"/>
          <p:cNvPicPr preferRelativeResize="0"/>
          <p:nvPr/>
        </p:nvPicPr>
        <p:blipFill rotWithShape="1">
          <a:blip r:embed="rId3">
            <a:alphaModFix/>
          </a:blip>
          <a:srcRect b="0" l="0" r="0" t="0"/>
          <a:stretch/>
        </p:blipFill>
        <p:spPr>
          <a:xfrm>
            <a:off x="3669829" y="809870"/>
            <a:ext cx="3208049" cy="2235285"/>
          </a:xfrm>
          <a:prstGeom prst="rect">
            <a:avLst/>
          </a:prstGeom>
          <a:noFill/>
          <a:ln>
            <a:noFill/>
          </a:ln>
        </p:spPr>
      </p:pic>
      <p:pic>
        <p:nvPicPr>
          <p:cNvPr descr="A person standing next to a machine&#10;&#10;Description automatically generated" id="250" name="Google Shape;250;p33"/>
          <p:cNvPicPr preferRelativeResize="0"/>
          <p:nvPr/>
        </p:nvPicPr>
        <p:blipFill rotWithShape="1">
          <a:blip r:embed="rId4">
            <a:alphaModFix/>
          </a:blip>
          <a:srcRect b="0" l="0" r="0" t="0"/>
          <a:stretch/>
        </p:blipFill>
        <p:spPr>
          <a:xfrm>
            <a:off x="362312" y="787009"/>
            <a:ext cx="3412034" cy="2258146"/>
          </a:xfrm>
          <a:prstGeom prst="rect">
            <a:avLst/>
          </a:prstGeom>
          <a:noFill/>
          <a:ln>
            <a:noFill/>
          </a:ln>
        </p:spPr>
      </p:pic>
      <p:pic>
        <p:nvPicPr>
          <p:cNvPr descr="A person holding a camera&#10;&#10;Description automatically generated" id="251" name="Google Shape;251;p33"/>
          <p:cNvPicPr preferRelativeResize="0"/>
          <p:nvPr/>
        </p:nvPicPr>
        <p:blipFill rotWithShape="1">
          <a:blip r:embed="rId5">
            <a:alphaModFix/>
          </a:blip>
          <a:srcRect b="0" l="0" r="0" t="0"/>
          <a:stretch/>
        </p:blipFill>
        <p:spPr>
          <a:xfrm>
            <a:off x="5189095" y="2638839"/>
            <a:ext cx="3785535" cy="186210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6"/>
          <p:cNvSpPr txBox="1"/>
          <p:nvPr/>
        </p:nvSpPr>
        <p:spPr>
          <a:xfrm>
            <a:off x="99391" y="1500809"/>
            <a:ext cx="3135795"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4400" u="none" cap="none" strike="noStrike">
                <a:solidFill>
                  <a:schemeClr val="dk2"/>
                </a:solidFill>
                <a:latin typeface="Arial"/>
                <a:ea typeface="Arial"/>
                <a:cs typeface="Arial"/>
                <a:sym typeface="Arial"/>
              </a:rPr>
              <a:t>Introduction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4"/>
          <p:cNvSpPr txBox="1"/>
          <p:nvPr>
            <p:ph idx="1" type="body"/>
          </p:nvPr>
        </p:nvSpPr>
        <p:spPr>
          <a:xfrm>
            <a:off x="224416" y="202610"/>
            <a:ext cx="8641288" cy="3942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9EA2A2"/>
              </a:buClr>
              <a:buSzPts val="1800"/>
              <a:buFont typeface="Arial"/>
              <a:buNone/>
            </a:pPr>
            <a:r>
              <a:rPr lang="en-US"/>
              <a:t>COMPARATIVE CASE STUDY – DISTRICT 9 (2009)</a:t>
            </a:r>
            <a:endParaRPr/>
          </a:p>
        </p:txBody>
      </p:sp>
      <p:sp>
        <p:nvSpPr>
          <p:cNvPr id="258" name="Google Shape;258;p34"/>
          <p:cNvSpPr txBox="1"/>
          <p:nvPr>
            <p:ph idx="1" type="body"/>
          </p:nvPr>
        </p:nvSpPr>
        <p:spPr>
          <a:xfrm>
            <a:off x="224416" y="798917"/>
            <a:ext cx="7299505" cy="3653814"/>
          </a:xfrm>
          <a:prstGeom prst="rect">
            <a:avLst/>
          </a:prstGeom>
          <a:noFill/>
          <a:ln>
            <a:noFill/>
          </a:ln>
        </p:spPr>
        <p:txBody>
          <a:bodyPr anchorCtr="0" anchor="t" bIns="45700" lIns="91425" spcFirstLastPara="1" rIns="91425" wrap="square" tIns="45700">
            <a:noAutofit/>
          </a:bodyPr>
          <a:lstStyle/>
          <a:p>
            <a:pPr indent="-225425" lvl="1" marL="225425" marR="0" rtl="0" algn="l">
              <a:lnSpc>
                <a:spcPct val="100000"/>
              </a:lnSpc>
              <a:spcBef>
                <a:spcPts val="0"/>
              </a:spcBef>
              <a:spcAft>
                <a:spcPts val="0"/>
              </a:spcAft>
              <a:buClr>
                <a:srgbClr val="D6001C"/>
              </a:buClr>
              <a:buSzPts val="1800"/>
              <a:buFont typeface="Noto Sans Symbols"/>
              <a:buChar char="▪"/>
            </a:pPr>
            <a:r>
              <a:rPr b="0" i="0" lang="en-US" sz="1800" u="none" cap="none" strike="noStrike">
                <a:solidFill>
                  <a:srgbClr val="000000"/>
                </a:solidFill>
                <a:latin typeface="Arial"/>
                <a:ea typeface="Arial"/>
                <a:cs typeface="Arial"/>
                <a:sym typeface="Arial"/>
              </a:rPr>
              <a:t>District 9 had significantly of a less budget, so more traditional methods of CGI were used mainly in post production</a:t>
            </a:r>
            <a:endParaRPr/>
          </a:p>
          <a:p>
            <a:pPr indent="-225425" lvl="1" marL="225425" marR="0" rtl="0" algn="l">
              <a:lnSpc>
                <a:spcPct val="100000"/>
              </a:lnSpc>
              <a:spcBef>
                <a:spcPts val="2000"/>
              </a:spcBef>
              <a:spcAft>
                <a:spcPts val="0"/>
              </a:spcAft>
              <a:buClr>
                <a:srgbClr val="D6001C"/>
              </a:buClr>
              <a:buSzPts val="1800"/>
              <a:buFont typeface="Noto Sans Symbols"/>
              <a:buChar char="▪"/>
            </a:pPr>
            <a:r>
              <a:rPr b="0" i="0" lang="en-US" sz="1800" u="none" cap="none" strike="noStrike">
                <a:solidFill>
                  <a:srgbClr val="000000"/>
                </a:solidFill>
                <a:latin typeface="Arial"/>
                <a:ea typeface="Arial"/>
                <a:cs typeface="Arial"/>
                <a:sym typeface="Arial"/>
              </a:rPr>
              <a:t>The physical filmmaking process was mixed with:</a:t>
            </a:r>
            <a:endParaRPr/>
          </a:p>
          <a:p>
            <a:pPr indent="-236537" lvl="2" marL="461963" marR="0" rtl="0" algn="l">
              <a:lnSpc>
                <a:spcPct val="100000"/>
              </a:lnSpc>
              <a:spcBef>
                <a:spcPts val="600"/>
              </a:spcBef>
              <a:spcAft>
                <a:spcPts val="0"/>
              </a:spcAft>
              <a:buClr>
                <a:srgbClr val="D6001C"/>
              </a:buClr>
              <a:buSzPts val="1600"/>
              <a:buFont typeface="Arial"/>
              <a:buChar char="−"/>
            </a:pPr>
            <a:r>
              <a:rPr b="0" i="0" lang="en-US" sz="1600" u="none" cap="none" strike="noStrike">
                <a:solidFill>
                  <a:srgbClr val="000000"/>
                </a:solidFill>
                <a:latin typeface="Arial"/>
                <a:ea typeface="Arial"/>
                <a:cs typeface="Arial"/>
                <a:sym typeface="Arial"/>
              </a:rPr>
              <a:t>Filming on Live Locations</a:t>
            </a:r>
            <a:endParaRPr/>
          </a:p>
          <a:p>
            <a:pPr indent="-236537" lvl="2" marL="461963" marR="0" rtl="0" algn="l">
              <a:lnSpc>
                <a:spcPct val="100000"/>
              </a:lnSpc>
              <a:spcBef>
                <a:spcPts val="600"/>
              </a:spcBef>
              <a:spcAft>
                <a:spcPts val="0"/>
              </a:spcAft>
              <a:buClr>
                <a:srgbClr val="D6001C"/>
              </a:buClr>
              <a:buSzPts val="1600"/>
              <a:buFont typeface="Arial"/>
              <a:buChar char="−"/>
            </a:pPr>
            <a:r>
              <a:rPr b="0" i="0" lang="en-US" sz="1600" u="none" cap="none" strike="noStrike">
                <a:solidFill>
                  <a:srgbClr val="000000"/>
                </a:solidFill>
                <a:latin typeface="Arial"/>
                <a:ea typeface="Arial"/>
                <a:cs typeface="Arial"/>
                <a:sym typeface="Arial"/>
              </a:rPr>
              <a:t>Using Prosthetics</a:t>
            </a:r>
            <a:endParaRPr/>
          </a:p>
          <a:p>
            <a:pPr indent="-236537" lvl="2" marL="461963" marR="0" rtl="0" algn="l">
              <a:lnSpc>
                <a:spcPct val="100000"/>
              </a:lnSpc>
              <a:spcBef>
                <a:spcPts val="600"/>
              </a:spcBef>
              <a:spcAft>
                <a:spcPts val="0"/>
              </a:spcAft>
              <a:buClr>
                <a:srgbClr val="D6001C"/>
              </a:buClr>
              <a:buSzPts val="1600"/>
              <a:buFont typeface="Arial"/>
              <a:buChar char="−"/>
            </a:pPr>
            <a:r>
              <a:rPr b="0" i="0" lang="en-US" sz="1600" u="none" cap="none" strike="noStrike">
                <a:solidFill>
                  <a:srgbClr val="000000"/>
                </a:solidFill>
                <a:latin typeface="Arial"/>
                <a:ea typeface="Arial"/>
                <a:cs typeface="Arial"/>
                <a:sym typeface="Arial"/>
              </a:rPr>
              <a:t>Documentary-Style Shots with Lower Quality Cameras</a:t>
            </a:r>
            <a:endParaRPr/>
          </a:p>
        </p:txBody>
      </p:sp>
      <p:sp>
        <p:nvSpPr>
          <p:cNvPr id="259" name="Google Shape;259;p34"/>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5"/>
          <p:cNvSpPr txBox="1"/>
          <p:nvPr>
            <p:ph idx="1" type="body"/>
          </p:nvPr>
        </p:nvSpPr>
        <p:spPr>
          <a:xfrm>
            <a:off x="224416" y="202610"/>
            <a:ext cx="8324700" cy="394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9EA2A2"/>
              </a:buClr>
              <a:buSzPts val="1800"/>
              <a:buFont typeface="Arial"/>
              <a:buNone/>
            </a:pPr>
            <a:r>
              <a:rPr lang="en-US"/>
              <a:t>COMPARATIVE CASE STUDY – DISTRICT 9 (2009)</a:t>
            </a:r>
            <a:endParaRPr/>
          </a:p>
        </p:txBody>
      </p:sp>
      <p:pic>
        <p:nvPicPr>
          <p:cNvPr id="265" name="Google Shape;265;p35"/>
          <p:cNvPicPr preferRelativeResize="0"/>
          <p:nvPr/>
        </p:nvPicPr>
        <p:blipFill>
          <a:blip r:embed="rId3">
            <a:alphaModFix/>
          </a:blip>
          <a:stretch>
            <a:fillRect/>
          </a:stretch>
        </p:blipFill>
        <p:spPr>
          <a:xfrm>
            <a:off x="4634069" y="781044"/>
            <a:ext cx="4174976" cy="2318225"/>
          </a:xfrm>
          <a:prstGeom prst="rect">
            <a:avLst/>
          </a:prstGeom>
          <a:noFill/>
          <a:ln>
            <a:noFill/>
          </a:ln>
        </p:spPr>
      </p:pic>
      <p:pic>
        <p:nvPicPr>
          <p:cNvPr id="266" name="Google Shape;266;p35"/>
          <p:cNvPicPr preferRelativeResize="0"/>
          <p:nvPr/>
        </p:nvPicPr>
        <p:blipFill>
          <a:blip r:embed="rId4">
            <a:alphaModFix/>
          </a:blip>
          <a:stretch>
            <a:fillRect/>
          </a:stretch>
        </p:blipFill>
        <p:spPr>
          <a:xfrm>
            <a:off x="320675" y="781050"/>
            <a:ext cx="4174975" cy="2346476"/>
          </a:xfrm>
          <a:prstGeom prst="rect">
            <a:avLst/>
          </a:prstGeom>
          <a:noFill/>
          <a:ln>
            <a:noFill/>
          </a:ln>
        </p:spPr>
      </p:pic>
      <p:pic>
        <p:nvPicPr>
          <p:cNvPr id="267" name="Google Shape;267;p35"/>
          <p:cNvPicPr preferRelativeResize="0"/>
          <p:nvPr/>
        </p:nvPicPr>
        <p:blipFill>
          <a:blip r:embed="rId5">
            <a:alphaModFix/>
          </a:blip>
          <a:stretch>
            <a:fillRect/>
          </a:stretch>
        </p:blipFill>
        <p:spPr>
          <a:xfrm>
            <a:off x="2867350" y="2487050"/>
            <a:ext cx="3687076" cy="20577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6"/>
          <p:cNvSpPr txBox="1"/>
          <p:nvPr>
            <p:ph idx="1" type="body"/>
          </p:nvPr>
        </p:nvSpPr>
        <p:spPr>
          <a:xfrm>
            <a:off x="224416" y="202610"/>
            <a:ext cx="8641288" cy="3942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9EA2A2"/>
              </a:buClr>
              <a:buSzPts val="1800"/>
              <a:buFont typeface="Arial"/>
              <a:buNone/>
            </a:pPr>
            <a:r>
              <a:rPr lang="en-US"/>
              <a:t>COMPARATIVE CASE STUDY - ANALYSIS</a:t>
            </a:r>
            <a:endParaRPr/>
          </a:p>
        </p:txBody>
      </p:sp>
      <p:sp>
        <p:nvSpPr>
          <p:cNvPr id="274" name="Google Shape;274;p36"/>
          <p:cNvSpPr txBox="1"/>
          <p:nvPr>
            <p:ph idx="1" type="body"/>
          </p:nvPr>
        </p:nvSpPr>
        <p:spPr>
          <a:xfrm>
            <a:off x="4980290" y="744843"/>
            <a:ext cx="4089167" cy="3653814"/>
          </a:xfrm>
          <a:prstGeom prst="rect">
            <a:avLst/>
          </a:prstGeom>
          <a:noFill/>
          <a:ln>
            <a:noFill/>
          </a:ln>
        </p:spPr>
        <p:txBody>
          <a:bodyPr anchorCtr="0" anchor="t" bIns="45700" lIns="91425" spcFirstLastPara="1" rIns="91425" wrap="square" tIns="45700">
            <a:noAutofit/>
          </a:bodyPr>
          <a:lstStyle/>
          <a:p>
            <a:pPr indent="-225425" lvl="1" marL="225425" marR="0" rtl="0" algn="l">
              <a:lnSpc>
                <a:spcPct val="100000"/>
              </a:lnSpc>
              <a:spcBef>
                <a:spcPts val="0"/>
              </a:spcBef>
              <a:spcAft>
                <a:spcPts val="0"/>
              </a:spcAft>
              <a:buClr>
                <a:srgbClr val="D6001C"/>
              </a:buClr>
              <a:buSzPts val="1400"/>
              <a:buFont typeface="Noto Sans Symbols"/>
              <a:buChar char="▪"/>
            </a:pPr>
            <a:r>
              <a:rPr b="0" i="0" lang="en-US" sz="1400" u="none" cap="none" strike="noStrike">
                <a:solidFill>
                  <a:srgbClr val="000000"/>
                </a:solidFill>
                <a:latin typeface="Arial"/>
                <a:ea typeface="Arial"/>
                <a:cs typeface="Arial"/>
                <a:sym typeface="Arial"/>
              </a:rPr>
              <a:t>The results from the figure demonstrate that Avatar having access to better types of CGI and 3D technology with their bigger budget allowed them to perform higher in the box office. </a:t>
            </a:r>
            <a:endParaRPr/>
          </a:p>
          <a:p>
            <a:pPr indent="-225425" lvl="1" marL="225425" marR="0" rtl="0" algn="l">
              <a:lnSpc>
                <a:spcPct val="100000"/>
              </a:lnSpc>
              <a:spcBef>
                <a:spcPts val="2000"/>
              </a:spcBef>
              <a:spcAft>
                <a:spcPts val="0"/>
              </a:spcAft>
              <a:buClr>
                <a:srgbClr val="D6001C"/>
              </a:buClr>
              <a:buSzPts val="1400"/>
              <a:buFont typeface="Noto Sans Symbols"/>
              <a:buChar char="▪"/>
            </a:pPr>
            <a:r>
              <a:rPr b="0" i="0" lang="en-US" sz="1400" u="none" cap="none" strike="noStrike">
                <a:solidFill>
                  <a:srgbClr val="000000"/>
                </a:solidFill>
                <a:latin typeface="Arial"/>
                <a:ea typeface="Arial"/>
                <a:cs typeface="Arial"/>
                <a:sym typeface="Arial"/>
              </a:rPr>
              <a:t>However, despite the lack of outreach, sources from experts say District 9 still performed extremely well given the limit budget. The use of creative and more traditional film techniques saved the film’s ability to engage audiences.</a:t>
            </a:r>
            <a:endParaRPr/>
          </a:p>
        </p:txBody>
      </p:sp>
      <p:sp>
        <p:nvSpPr>
          <p:cNvPr id="275" name="Google Shape;275;p36"/>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276" name="Google Shape;276;p36"/>
          <p:cNvPicPr preferRelativeResize="0"/>
          <p:nvPr/>
        </p:nvPicPr>
        <p:blipFill rotWithShape="1">
          <a:blip r:embed="rId3">
            <a:alphaModFix/>
          </a:blip>
          <a:srcRect b="0" l="0" r="0" t="0"/>
          <a:stretch/>
        </p:blipFill>
        <p:spPr>
          <a:xfrm>
            <a:off x="186747" y="744842"/>
            <a:ext cx="4745935" cy="646635"/>
          </a:xfrm>
          <a:prstGeom prst="rect">
            <a:avLst/>
          </a:prstGeom>
          <a:noFill/>
          <a:ln>
            <a:noFill/>
          </a:ln>
        </p:spPr>
      </p:pic>
      <p:pic>
        <p:nvPicPr>
          <p:cNvPr id="277" name="Google Shape;277;p36"/>
          <p:cNvPicPr preferRelativeResize="0"/>
          <p:nvPr/>
        </p:nvPicPr>
        <p:blipFill rotWithShape="1">
          <a:blip r:embed="rId4">
            <a:alphaModFix/>
          </a:blip>
          <a:srcRect b="0" l="0" r="0" t="0"/>
          <a:stretch/>
        </p:blipFill>
        <p:spPr>
          <a:xfrm>
            <a:off x="186747" y="1568063"/>
            <a:ext cx="4745935" cy="293457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7"/>
          <p:cNvSpPr txBox="1"/>
          <p:nvPr/>
        </p:nvSpPr>
        <p:spPr>
          <a:xfrm>
            <a:off x="99391" y="1500809"/>
            <a:ext cx="2977097"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chemeClr val="dk2"/>
                </a:solidFill>
                <a:latin typeface="Arial"/>
                <a:ea typeface="Arial"/>
                <a:cs typeface="Arial"/>
                <a:sym typeface="Arial"/>
              </a:rPr>
              <a:t>Conclusion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8"/>
          <p:cNvSpPr txBox="1"/>
          <p:nvPr>
            <p:ph idx="1" type="body"/>
          </p:nvPr>
        </p:nvSpPr>
        <p:spPr>
          <a:xfrm>
            <a:off x="224416" y="202610"/>
            <a:ext cx="8324645" cy="3942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9EA2A2"/>
              </a:buClr>
              <a:buSzPts val="1800"/>
              <a:buFont typeface="Arial"/>
              <a:buNone/>
            </a:pPr>
            <a:r>
              <a:rPr lang="en-US"/>
              <a:t>CONCLUSION</a:t>
            </a:r>
            <a:endParaRPr/>
          </a:p>
        </p:txBody>
      </p:sp>
      <p:sp>
        <p:nvSpPr>
          <p:cNvPr id="289" name="Google Shape;289;p38"/>
          <p:cNvSpPr txBox="1"/>
          <p:nvPr>
            <p:ph idx="1" type="body"/>
          </p:nvPr>
        </p:nvSpPr>
        <p:spPr>
          <a:xfrm>
            <a:off x="224425" y="798932"/>
            <a:ext cx="7183200" cy="3515100"/>
          </a:xfrm>
          <a:prstGeom prst="rect">
            <a:avLst/>
          </a:prstGeom>
          <a:noFill/>
          <a:ln>
            <a:noFill/>
          </a:ln>
        </p:spPr>
        <p:txBody>
          <a:bodyPr anchorCtr="0" anchor="t" bIns="45700" lIns="91425" spcFirstLastPara="1" rIns="91425" wrap="square" tIns="45700">
            <a:noAutofit/>
          </a:bodyPr>
          <a:lstStyle/>
          <a:p>
            <a:pPr indent="-212725" lvl="1" marL="225425" marR="0" rtl="0" algn="l">
              <a:lnSpc>
                <a:spcPct val="100000"/>
              </a:lnSpc>
              <a:spcBef>
                <a:spcPts val="0"/>
              </a:spcBef>
              <a:spcAft>
                <a:spcPts val="0"/>
              </a:spcAft>
              <a:buClr>
                <a:srgbClr val="D6001C"/>
              </a:buClr>
              <a:buSzPts val="1600"/>
              <a:buFont typeface="Noto Sans Symbols"/>
              <a:buChar char="▪"/>
            </a:pPr>
            <a:r>
              <a:rPr b="0" i="0" lang="en-US" sz="1600" u="none" cap="none" strike="noStrike">
                <a:solidFill>
                  <a:schemeClr val="dk1"/>
                </a:solidFill>
                <a:latin typeface="Arial"/>
                <a:ea typeface="Arial"/>
                <a:cs typeface="Arial"/>
                <a:sym typeface="Arial"/>
              </a:rPr>
              <a:t>The evolution from physical film to digital cameras and the integration of CGI, animation, and AI have revolutionized filmmaking, enhancing creative possibilities and production efficiency. </a:t>
            </a:r>
            <a:endParaRPr sz="1600"/>
          </a:p>
          <a:p>
            <a:pPr indent="-212725" lvl="1" marL="225425" marR="0" rtl="0" algn="l">
              <a:lnSpc>
                <a:spcPct val="100000"/>
              </a:lnSpc>
              <a:spcBef>
                <a:spcPts val="2000"/>
              </a:spcBef>
              <a:spcAft>
                <a:spcPts val="0"/>
              </a:spcAft>
              <a:buClr>
                <a:srgbClr val="D6001C"/>
              </a:buClr>
              <a:buSzPts val="1600"/>
              <a:buFont typeface="Noto Sans Symbols"/>
              <a:buChar char="▪"/>
            </a:pPr>
            <a:r>
              <a:rPr b="0" i="0" lang="en-US" sz="1600" u="none" cap="none" strike="noStrike">
                <a:solidFill>
                  <a:schemeClr val="dk1"/>
                </a:solidFill>
                <a:latin typeface="Arial"/>
                <a:ea typeface="Arial"/>
                <a:cs typeface="Arial"/>
                <a:sym typeface="Arial"/>
              </a:rPr>
              <a:t>Emerging technologies like VR and AR promise to further transform the industry, opening new avenues for storytelling. </a:t>
            </a:r>
            <a:endParaRPr sz="1600"/>
          </a:p>
          <a:p>
            <a:pPr indent="-212725" lvl="1" marL="225425" marR="0" rtl="0" algn="l">
              <a:lnSpc>
                <a:spcPct val="100000"/>
              </a:lnSpc>
              <a:spcBef>
                <a:spcPts val="2000"/>
              </a:spcBef>
              <a:spcAft>
                <a:spcPts val="0"/>
              </a:spcAft>
              <a:buClr>
                <a:srgbClr val="D6001C"/>
              </a:buClr>
              <a:buSzPts val="1600"/>
              <a:buFont typeface="Noto Sans Symbols"/>
              <a:buChar char="▪"/>
            </a:pPr>
            <a:r>
              <a:rPr b="0" i="0" lang="en-US" sz="1600" u="none" cap="none" strike="noStrike">
                <a:solidFill>
                  <a:schemeClr val="dk1"/>
                </a:solidFill>
                <a:latin typeface="Arial"/>
                <a:ea typeface="Arial"/>
                <a:cs typeface="Arial"/>
                <a:sym typeface="Arial"/>
              </a:rPr>
              <a:t>The comparative analysis of "Avatar" and "District 9" illustrates the diverse ways technology can enhance filmmaking, providing valuable insights for future projects.</a:t>
            </a:r>
            <a:endParaRPr sz="16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9"/>
          <p:cNvSpPr txBox="1"/>
          <p:nvPr>
            <p:ph idx="1" type="body"/>
          </p:nvPr>
        </p:nvSpPr>
        <p:spPr>
          <a:xfrm>
            <a:off x="224416" y="202610"/>
            <a:ext cx="8324645" cy="3942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9EA2A2"/>
              </a:buClr>
              <a:buSzPts val="1800"/>
              <a:buFont typeface="Arial"/>
              <a:buNone/>
            </a:pPr>
            <a:r>
              <a:rPr lang="en-US"/>
              <a:t>ACKNOWLEDGMENTS</a:t>
            </a:r>
            <a:endParaRPr/>
          </a:p>
        </p:txBody>
      </p:sp>
      <p:sp>
        <p:nvSpPr>
          <p:cNvPr id="296" name="Google Shape;296;p39"/>
          <p:cNvSpPr txBox="1"/>
          <p:nvPr>
            <p:ph idx="1" type="body"/>
          </p:nvPr>
        </p:nvSpPr>
        <p:spPr>
          <a:xfrm>
            <a:off x="224416" y="798917"/>
            <a:ext cx="7183251" cy="1828800"/>
          </a:xfrm>
          <a:prstGeom prst="rect">
            <a:avLst/>
          </a:prstGeom>
          <a:noFill/>
          <a:ln>
            <a:noFill/>
          </a:ln>
        </p:spPr>
        <p:txBody>
          <a:bodyPr anchorCtr="0" anchor="t" bIns="45700" lIns="91425" spcFirstLastPara="1" rIns="91425" wrap="square" tIns="45700">
            <a:noAutofit/>
          </a:bodyPr>
          <a:lstStyle/>
          <a:p>
            <a:pPr indent="-225425" lvl="1" marL="225425" marR="0" rtl="0" algn="l">
              <a:lnSpc>
                <a:spcPct val="100000"/>
              </a:lnSpc>
              <a:spcBef>
                <a:spcPts val="0"/>
              </a:spcBef>
              <a:spcAft>
                <a:spcPts val="0"/>
              </a:spcAft>
              <a:buClr>
                <a:srgbClr val="D6001C"/>
              </a:buClr>
              <a:buSzPts val="2000"/>
              <a:buFont typeface="Noto Sans Symbols"/>
              <a:buChar char="▪"/>
            </a:pPr>
            <a:r>
              <a:rPr b="0" i="0" lang="en-US" sz="2000" u="none" cap="none" strike="noStrike">
                <a:solidFill>
                  <a:srgbClr val="000000"/>
                </a:solidFill>
                <a:latin typeface="Arial"/>
                <a:ea typeface="Arial"/>
                <a:cs typeface="Arial"/>
                <a:sym typeface="Arial"/>
              </a:rPr>
              <a:t>Thank you to Professor Keshan for her guidance and support and the peers of CSCI 4960 Introduction to Research that provided constructive feedback to better this research.</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0"/>
          <p:cNvSpPr txBox="1"/>
          <p:nvPr>
            <p:ph idx="1" type="body"/>
          </p:nvPr>
        </p:nvSpPr>
        <p:spPr>
          <a:xfrm>
            <a:off x="224416" y="202610"/>
            <a:ext cx="8324645" cy="3942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9EA2A2"/>
              </a:buClr>
              <a:buSzPts val="1800"/>
              <a:buFont typeface="Arial"/>
              <a:buNone/>
            </a:pPr>
            <a:r>
              <a:rPr lang="en-US"/>
              <a:t>References</a:t>
            </a:r>
            <a:endParaRPr/>
          </a:p>
        </p:txBody>
      </p:sp>
      <p:sp>
        <p:nvSpPr>
          <p:cNvPr id="303" name="Google Shape;303;p40"/>
          <p:cNvSpPr txBox="1"/>
          <p:nvPr>
            <p:ph idx="1" type="body"/>
          </p:nvPr>
        </p:nvSpPr>
        <p:spPr>
          <a:xfrm>
            <a:off x="224416" y="798916"/>
            <a:ext cx="7183251" cy="3638905"/>
          </a:xfrm>
          <a:prstGeom prst="rect">
            <a:avLst/>
          </a:prstGeom>
          <a:noFill/>
          <a:ln>
            <a:noFill/>
          </a:ln>
        </p:spPr>
        <p:txBody>
          <a:bodyPr anchorCtr="0" anchor="t" bIns="45700" lIns="91425" spcFirstLastPara="1" rIns="91425" wrap="square" tIns="45700">
            <a:noAutofit/>
          </a:bodyPr>
          <a:lstStyle/>
          <a:p>
            <a:pPr indent="-225425" lvl="1" marL="225425" marR="0" rtl="0" algn="l">
              <a:lnSpc>
                <a:spcPct val="100000"/>
              </a:lnSpc>
              <a:spcBef>
                <a:spcPts val="0"/>
              </a:spcBef>
              <a:spcAft>
                <a:spcPts val="0"/>
              </a:spcAft>
              <a:buClr>
                <a:srgbClr val="D6001C"/>
              </a:buClr>
              <a:buSzPts val="800"/>
              <a:buFont typeface="Noto Sans Symbols"/>
              <a:buChar char="▪"/>
            </a:pPr>
            <a:r>
              <a:rPr b="0" i="0" lang="en-US" sz="800" u="none" cap="none" strike="noStrike">
                <a:solidFill>
                  <a:schemeClr val="dk1"/>
                </a:solidFill>
                <a:latin typeface="Arial"/>
                <a:ea typeface="Arial"/>
                <a:cs typeface="Arial"/>
                <a:sym typeface="Arial"/>
              </a:rPr>
              <a:t>Photograph of Ang Lee at the 85th Annual Oscars press room. (n.d.). AceShowbiz. </a:t>
            </a:r>
            <a:r>
              <a:rPr b="0" i="0" lang="en-US" sz="800" u="sng" cap="none" strike="noStrike">
                <a:solidFill>
                  <a:schemeClr val="hlink"/>
                </a:solidFill>
                <a:latin typeface="Arial"/>
                <a:ea typeface="Arial"/>
                <a:cs typeface="Arial"/>
                <a:sym typeface="Arial"/>
                <a:hlinkClick r:id="rId3"/>
              </a:rPr>
              <a:t>http://www.aceshowbiz.com/images/wennpic/ang-lee-85th-annual-oscars-press-room-02.jpg</a:t>
            </a:r>
            <a:endParaRPr b="0" i="0" sz="800" u="none" cap="none" strike="noStrike">
              <a:solidFill>
                <a:schemeClr val="dk1"/>
              </a:solidFill>
              <a:latin typeface="Arial"/>
              <a:ea typeface="Arial"/>
              <a:cs typeface="Arial"/>
              <a:sym typeface="Arial"/>
            </a:endParaRPr>
          </a:p>
          <a:p>
            <a:pPr indent="-225425" lvl="1" marL="225425" marR="0" rtl="0" algn="l">
              <a:lnSpc>
                <a:spcPct val="100000"/>
              </a:lnSpc>
              <a:spcBef>
                <a:spcPts val="2000"/>
              </a:spcBef>
              <a:spcAft>
                <a:spcPts val="0"/>
              </a:spcAft>
              <a:buClr>
                <a:srgbClr val="D6001C"/>
              </a:buClr>
              <a:buSzPts val="800"/>
              <a:buFont typeface="Noto Sans Symbols"/>
              <a:buChar char="▪"/>
            </a:pPr>
            <a:r>
              <a:rPr b="0" i="0" lang="en-US" sz="800" u="none" cap="none" strike="noStrike">
                <a:solidFill>
                  <a:schemeClr val="dk1"/>
                </a:solidFill>
                <a:latin typeface="Arial"/>
                <a:ea typeface="Arial"/>
                <a:cs typeface="Arial"/>
                <a:sym typeface="Arial"/>
              </a:rPr>
              <a:t>Ming, X. M. (2022). Post-production of digital film and television with development of virtual reality image technology-advance research analysis. Int. J. Mech. Eng, 7.</a:t>
            </a:r>
            <a:endParaRPr/>
          </a:p>
          <a:p>
            <a:pPr indent="-225425" lvl="1" marL="225425" marR="0" rtl="0" algn="l">
              <a:lnSpc>
                <a:spcPct val="100000"/>
              </a:lnSpc>
              <a:spcBef>
                <a:spcPts val="2000"/>
              </a:spcBef>
              <a:spcAft>
                <a:spcPts val="0"/>
              </a:spcAft>
              <a:buClr>
                <a:srgbClr val="D6001C"/>
              </a:buClr>
              <a:buSzPts val="800"/>
              <a:buFont typeface="Noto Sans Symbols"/>
              <a:buChar char="▪"/>
            </a:pPr>
            <a:r>
              <a:rPr b="0" i="0" lang="en-US" sz="800" u="none" cap="none" strike="noStrike">
                <a:solidFill>
                  <a:schemeClr val="dk1"/>
                </a:solidFill>
                <a:latin typeface="Arial"/>
                <a:ea typeface="Arial"/>
                <a:cs typeface="Arial"/>
                <a:sym typeface="Arial"/>
              </a:rPr>
              <a:t>Apple Inc. (2023). Music cover image. Apple Music. </a:t>
            </a:r>
            <a:r>
              <a:rPr b="0" i="0" lang="en-US" sz="800" u="sng" cap="none" strike="noStrike">
                <a:solidFill>
                  <a:schemeClr val="hlink"/>
                </a:solidFill>
                <a:latin typeface="Arial"/>
                <a:ea typeface="Arial"/>
                <a:cs typeface="Arial"/>
                <a:sym typeface="Arial"/>
                <a:hlinkClick r:id="rId4"/>
              </a:rPr>
              <a:t>https://is1-ssl.mzstatic.com/image/thumb/Music124/v4/b5/2e/cd/b52ecdf1-353b-0ffb-36f1-e378e99998cd/886443609716.jpg/1200x1200bf-60.jpg</a:t>
            </a:r>
            <a:endParaRPr b="0" i="0" sz="800" u="none" cap="none" strike="noStrike">
              <a:solidFill>
                <a:schemeClr val="dk1"/>
              </a:solidFill>
              <a:latin typeface="Arial"/>
              <a:ea typeface="Arial"/>
              <a:cs typeface="Arial"/>
              <a:sym typeface="Arial"/>
            </a:endParaRPr>
          </a:p>
          <a:p>
            <a:pPr indent="-225425" lvl="1" marL="225425" marR="0" rtl="0" algn="l">
              <a:lnSpc>
                <a:spcPct val="100000"/>
              </a:lnSpc>
              <a:spcBef>
                <a:spcPts val="2000"/>
              </a:spcBef>
              <a:spcAft>
                <a:spcPts val="0"/>
              </a:spcAft>
              <a:buClr>
                <a:srgbClr val="D6001C"/>
              </a:buClr>
              <a:buSzPts val="800"/>
              <a:buFont typeface="Noto Sans Symbols"/>
              <a:buChar char="▪"/>
            </a:pPr>
            <a:r>
              <a:rPr b="0" i="0" lang="en-US" sz="800" u="none" cap="none" strike="noStrike">
                <a:solidFill>
                  <a:schemeClr val="dk1"/>
                </a:solidFill>
                <a:latin typeface="Arial"/>
                <a:ea typeface="Arial"/>
                <a:cs typeface="Arial"/>
                <a:sym typeface="Arial"/>
              </a:rPr>
              <a:t>Animatrik Film Design. (n.d.). Behind the scenes of one of the most iconic sci-fi films of our times: The making of District 9. Animatrik. Retrieved from </a:t>
            </a:r>
            <a:r>
              <a:rPr b="0" i="0" lang="en-US" sz="800" u="sng" cap="none" strike="noStrike">
                <a:solidFill>
                  <a:schemeClr val="hlink"/>
                </a:solidFill>
                <a:latin typeface="Arial"/>
                <a:ea typeface="Arial"/>
                <a:cs typeface="Arial"/>
                <a:sym typeface="Arial"/>
                <a:hlinkClick r:id="rId5"/>
              </a:rPr>
              <a:t>https://www.animatrik.com/blog/behind-the-scenes-of-one-of-the-most-iconic-sci-fi-films-of-our-times-the-making-of-district-9</a:t>
            </a:r>
            <a:endParaRPr b="0" i="0" sz="800" u="none" cap="none" strike="noStrike">
              <a:solidFill>
                <a:schemeClr val="dk1"/>
              </a:solidFill>
              <a:latin typeface="Arial"/>
              <a:ea typeface="Arial"/>
              <a:cs typeface="Arial"/>
              <a:sym typeface="Arial"/>
            </a:endParaRPr>
          </a:p>
          <a:p>
            <a:pPr indent="-225425" lvl="1" marL="225425" marR="0" rtl="0" algn="l">
              <a:lnSpc>
                <a:spcPct val="100000"/>
              </a:lnSpc>
              <a:spcBef>
                <a:spcPts val="2000"/>
              </a:spcBef>
              <a:spcAft>
                <a:spcPts val="0"/>
              </a:spcAft>
              <a:buClr>
                <a:srgbClr val="D6001C"/>
              </a:buClr>
              <a:buSzPts val="800"/>
              <a:buFont typeface="Noto Sans Symbols"/>
              <a:buChar char="▪"/>
            </a:pPr>
            <a:r>
              <a:rPr b="0" i="0" lang="en-US" sz="800" u="none" cap="none" strike="noStrike">
                <a:solidFill>
                  <a:schemeClr val="dk1"/>
                </a:solidFill>
                <a:latin typeface="Arial"/>
                <a:ea typeface="Arial"/>
                <a:cs typeface="Arial"/>
                <a:sym typeface="Arial"/>
              </a:rPr>
              <a:t>AMC Theatres. (n.d.). Spider-Man: Into the Spider-Verse [Image]. Retrieved July 25, 2024, from https://www.amctheatres.com/movies/spider-man-into-the-spider-verse-48153 All Games Network. (2023, June 14). </a:t>
            </a:r>
            <a:endParaRPr/>
          </a:p>
          <a:p>
            <a:pPr indent="-225425" lvl="1" marL="225425" marR="0" rtl="0" algn="l">
              <a:lnSpc>
                <a:spcPct val="100000"/>
              </a:lnSpc>
              <a:spcBef>
                <a:spcPts val="2000"/>
              </a:spcBef>
              <a:spcAft>
                <a:spcPts val="0"/>
              </a:spcAft>
              <a:buClr>
                <a:srgbClr val="D6001C"/>
              </a:buClr>
              <a:buSzPts val="800"/>
              <a:buFont typeface="Noto Sans Symbols"/>
              <a:buChar char="▪"/>
            </a:pPr>
            <a:r>
              <a:rPr b="0" i="0" lang="en-US" sz="800" u="none" cap="none" strike="noStrike">
                <a:solidFill>
                  <a:schemeClr val="dk1"/>
                </a:solidFill>
                <a:latin typeface="Arial"/>
                <a:ea typeface="Arial"/>
                <a:cs typeface="Arial"/>
                <a:sym typeface="Arial"/>
              </a:rPr>
              <a:t>The Impact of CGI in Modern Filmmaking [Video]. YouTube. </a:t>
            </a:r>
            <a:r>
              <a:rPr b="0" i="0" lang="en-US" sz="800" u="sng" cap="none" strike="noStrike">
                <a:solidFill>
                  <a:schemeClr val="hlink"/>
                </a:solidFill>
                <a:latin typeface="Arial"/>
                <a:ea typeface="Arial"/>
                <a:cs typeface="Arial"/>
                <a:sym typeface="Arial"/>
                <a:hlinkClick r:id="rId6"/>
              </a:rPr>
              <a:t>https://www.youtube.com/watch?v=lyHa_0yJBlw&amp;t=115s&amp;ab_channel=AllGamesNetwork</a:t>
            </a:r>
            <a:endParaRPr b="0" i="0" sz="800" u="none" cap="none" strike="noStrike">
              <a:solidFill>
                <a:schemeClr val="dk1"/>
              </a:solidFill>
              <a:latin typeface="Arial"/>
              <a:ea typeface="Arial"/>
              <a:cs typeface="Arial"/>
              <a:sym typeface="Arial"/>
            </a:endParaRPr>
          </a:p>
          <a:p>
            <a:pPr indent="-225425" lvl="1" marL="225425" marR="0" rtl="0" algn="l">
              <a:lnSpc>
                <a:spcPct val="100000"/>
              </a:lnSpc>
              <a:spcBef>
                <a:spcPts val="2000"/>
              </a:spcBef>
              <a:spcAft>
                <a:spcPts val="0"/>
              </a:spcAft>
              <a:buClr>
                <a:srgbClr val="D6001C"/>
              </a:buClr>
              <a:buSzPts val="800"/>
              <a:buFont typeface="Noto Sans Symbols"/>
              <a:buChar char="▪"/>
            </a:pPr>
            <a:r>
              <a:rPr b="0" i="0" lang="en-US" sz="800" u="none" cap="none" strike="noStrike">
                <a:solidFill>
                  <a:schemeClr val="dk1"/>
                </a:solidFill>
                <a:latin typeface="Arial"/>
                <a:ea typeface="Arial"/>
                <a:cs typeface="Arial"/>
                <a:sym typeface="Arial"/>
              </a:rPr>
              <a:t>The 14 Amazons. (n.d.). </a:t>
            </a:r>
            <a:r>
              <a:rPr b="0" i="1" lang="en-US" sz="800" u="none" cap="none" strike="noStrike">
                <a:solidFill>
                  <a:schemeClr val="dk1"/>
                </a:solidFill>
                <a:latin typeface="Arial"/>
                <a:ea typeface="Arial"/>
                <a:cs typeface="Arial"/>
                <a:sym typeface="Arial"/>
              </a:rPr>
              <a:t>Crouching Tiger, Hidden Dragon</a:t>
            </a:r>
            <a:r>
              <a:rPr b="0" i="0" lang="en-US" sz="800" u="none" cap="none" strike="noStrike">
                <a:solidFill>
                  <a:schemeClr val="dk1"/>
                </a:solidFill>
                <a:latin typeface="Arial"/>
                <a:ea typeface="Arial"/>
                <a:cs typeface="Arial"/>
                <a:sym typeface="Arial"/>
              </a:rPr>
              <a:t> [Movie poster]. Retrieved August 12, 2024, from </a:t>
            </a:r>
            <a:r>
              <a:rPr b="0" i="0" lang="en-US" sz="800" u="sng" cap="none" strike="noStrike">
                <a:solidFill>
                  <a:schemeClr val="hlink"/>
                </a:solidFill>
                <a:latin typeface="Arial"/>
                <a:ea typeface="Arial"/>
                <a:cs typeface="Arial"/>
                <a:sym typeface="Arial"/>
                <a:hlinkClick r:id="rId7"/>
              </a:rPr>
              <a:t>https://the14amazons.co.uk/m276-Crouching_Tiger_Hidden_Dragon</a:t>
            </a:r>
            <a:endParaRPr b="0" i="0" sz="800" u="none" cap="none" strike="noStrike">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1"/>
          <p:cNvSpPr txBox="1"/>
          <p:nvPr/>
        </p:nvSpPr>
        <p:spPr>
          <a:xfrm>
            <a:off x="2968073" y="1101181"/>
            <a:ext cx="3207854"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4400"/>
              <a:buFont typeface="Arial"/>
              <a:buNone/>
            </a:pPr>
            <a:r>
              <a:rPr b="0" i="0" lang="en-US" sz="4400" u="none" cap="none" strike="noStrike">
                <a:solidFill>
                  <a:srgbClr val="FFFFFF"/>
                </a:solidFill>
                <a:latin typeface="Arial"/>
                <a:ea typeface="Arial"/>
                <a:cs typeface="Arial"/>
                <a:sym typeface="Arial"/>
              </a:rPr>
              <a:t>Thank You</a:t>
            </a:r>
            <a:endParaRPr/>
          </a:p>
        </p:txBody>
      </p:sp>
      <p:sp>
        <p:nvSpPr>
          <p:cNvPr id="309" name="Google Shape;309;p41"/>
          <p:cNvSpPr txBox="1"/>
          <p:nvPr/>
        </p:nvSpPr>
        <p:spPr>
          <a:xfrm>
            <a:off x="2556841" y="3183427"/>
            <a:ext cx="4616726"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4400"/>
              <a:buFont typeface="Arial"/>
              <a:buNone/>
            </a:pPr>
            <a:r>
              <a:rPr b="0" i="0" lang="en-US" sz="4400" u="none" cap="none" strike="noStrike">
                <a:solidFill>
                  <a:srgbClr val="FFFFFF"/>
                </a:solidFill>
                <a:latin typeface="Arial"/>
                <a:ea typeface="Arial"/>
                <a:cs typeface="Arial"/>
                <a:sym typeface="Arial"/>
              </a:rPr>
              <a:t>Any 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7"/>
          <p:cNvSpPr txBox="1"/>
          <p:nvPr>
            <p:ph idx="1" type="body"/>
          </p:nvPr>
        </p:nvSpPr>
        <p:spPr>
          <a:xfrm>
            <a:off x="224416" y="202610"/>
            <a:ext cx="8324645" cy="3942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9EA2A2"/>
              </a:buClr>
              <a:buSzPts val="1800"/>
              <a:buFont typeface="Arial"/>
              <a:buNone/>
            </a:pPr>
            <a:r>
              <a:rPr lang="en-US"/>
              <a:t>MOTIVATION AND BACKGROUND</a:t>
            </a:r>
            <a:endParaRPr/>
          </a:p>
        </p:txBody>
      </p:sp>
      <p:sp>
        <p:nvSpPr>
          <p:cNvPr id="126" name="Google Shape;126;p17"/>
          <p:cNvSpPr txBox="1"/>
          <p:nvPr>
            <p:ph idx="1" type="body"/>
          </p:nvPr>
        </p:nvSpPr>
        <p:spPr>
          <a:xfrm>
            <a:off x="224416" y="798917"/>
            <a:ext cx="7183251" cy="1828800"/>
          </a:xfrm>
          <a:prstGeom prst="rect">
            <a:avLst/>
          </a:prstGeom>
          <a:noFill/>
          <a:ln>
            <a:noFill/>
          </a:ln>
        </p:spPr>
        <p:txBody>
          <a:bodyPr anchorCtr="0" anchor="t" bIns="45700" lIns="91425" spcFirstLastPara="1" rIns="91425" wrap="square" tIns="45700">
            <a:noAutofit/>
          </a:bodyPr>
          <a:lstStyle/>
          <a:p>
            <a:pPr indent="-225425" lvl="1" marL="225425" marR="0" rtl="0" algn="l">
              <a:lnSpc>
                <a:spcPct val="100000"/>
              </a:lnSpc>
              <a:spcBef>
                <a:spcPts val="0"/>
              </a:spcBef>
              <a:spcAft>
                <a:spcPts val="0"/>
              </a:spcAft>
              <a:buClr>
                <a:srgbClr val="D6001C"/>
              </a:buClr>
              <a:buSzPts val="2000"/>
              <a:buFont typeface="Noto Sans Symbols"/>
              <a:buChar char="▪"/>
            </a:pPr>
            <a:r>
              <a:rPr b="0" i="0" lang="en-US" sz="2000" u="none" cap="none" strike="noStrike">
                <a:solidFill>
                  <a:schemeClr val="dk1"/>
                </a:solidFill>
                <a:latin typeface="Arial"/>
                <a:ea typeface="Arial"/>
                <a:cs typeface="Arial"/>
                <a:sym typeface="Arial"/>
              </a:rPr>
              <a:t>Passion for Film</a:t>
            </a:r>
            <a:endParaRPr/>
          </a:p>
          <a:p>
            <a:pPr indent="-225425" lvl="1" marL="225425" marR="0" rtl="0" algn="l">
              <a:lnSpc>
                <a:spcPct val="100000"/>
              </a:lnSpc>
              <a:spcBef>
                <a:spcPts val="2000"/>
              </a:spcBef>
              <a:spcAft>
                <a:spcPts val="0"/>
              </a:spcAft>
              <a:buClr>
                <a:srgbClr val="D6001C"/>
              </a:buClr>
              <a:buSzPts val="2000"/>
              <a:buFont typeface="Noto Sans Symbols"/>
              <a:buChar char="▪"/>
            </a:pPr>
            <a:r>
              <a:rPr b="0" i="0" lang="en-US" sz="2000" u="none" cap="none" strike="noStrike">
                <a:solidFill>
                  <a:schemeClr val="dk1"/>
                </a:solidFill>
                <a:latin typeface="Arial"/>
                <a:ea typeface="Arial"/>
                <a:cs typeface="Arial"/>
                <a:sym typeface="Arial"/>
              </a:rPr>
              <a:t>Pursuit of Minor in Video, Performance, and Social Practice</a:t>
            </a:r>
            <a:endParaRPr/>
          </a:p>
          <a:p>
            <a:pPr indent="-225425" lvl="1" marL="225425" marR="0" rtl="0" algn="l">
              <a:lnSpc>
                <a:spcPct val="100000"/>
              </a:lnSpc>
              <a:spcBef>
                <a:spcPts val="2000"/>
              </a:spcBef>
              <a:spcAft>
                <a:spcPts val="0"/>
              </a:spcAft>
              <a:buClr>
                <a:srgbClr val="D6001C"/>
              </a:buClr>
              <a:buSzPts val="2000"/>
              <a:buFont typeface="Noto Sans Symbols"/>
              <a:buChar char="▪"/>
            </a:pPr>
            <a:r>
              <a:rPr b="0" i="0" lang="en-US" sz="2000" u="none" cap="none" strike="noStrike">
                <a:solidFill>
                  <a:schemeClr val="dk1"/>
                </a:solidFill>
                <a:latin typeface="Arial"/>
                <a:ea typeface="Arial"/>
                <a:cs typeface="Arial"/>
                <a:sym typeface="Arial"/>
              </a:rPr>
              <a:t>Desire to Highlight Connections Between the World of Technology and the world of Film Production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8"/>
          <p:cNvSpPr txBox="1"/>
          <p:nvPr>
            <p:ph idx="1" type="body"/>
          </p:nvPr>
        </p:nvSpPr>
        <p:spPr>
          <a:xfrm>
            <a:off x="224416" y="202610"/>
            <a:ext cx="8324645" cy="3942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9EA2A2"/>
              </a:buClr>
              <a:buSzPts val="1800"/>
              <a:buFont typeface="Arial"/>
              <a:buNone/>
            </a:pPr>
            <a:r>
              <a:rPr lang="en-US"/>
              <a:t>RESEARCH OBJECTIVE</a:t>
            </a:r>
            <a:endParaRPr/>
          </a:p>
        </p:txBody>
      </p:sp>
      <p:sp>
        <p:nvSpPr>
          <p:cNvPr id="133" name="Google Shape;133;p18"/>
          <p:cNvSpPr txBox="1"/>
          <p:nvPr>
            <p:ph idx="1" type="body"/>
          </p:nvPr>
        </p:nvSpPr>
        <p:spPr>
          <a:xfrm>
            <a:off x="224416" y="798917"/>
            <a:ext cx="7183251" cy="1828800"/>
          </a:xfrm>
          <a:prstGeom prst="rect">
            <a:avLst/>
          </a:prstGeom>
          <a:noFill/>
          <a:ln>
            <a:noFill/>
          </a:ln>
        </p:spPr>
        <p:txBody>
          <a:bodyPr anchorCtr="0" anchor="t" bIns="45700" lIns="91425" spcFirstLastPara="1" rIns="91425" wrap="square" tIns="45700">
            <a:noAutofit/>
          </a:bodyPr>
          <a:lstStyle/>
          <a:p>
            <a:pPr indent="-225425" lvl="1" marL="225425" marR="0" rtl="0" algn="l">
              <a:lnSpc>
                <a:spcPct val="100000"/>
              </a:lnSpc>
              <a:spcBef>
                <a:spcPts val="0"/>
              </a:spcBef>
              <a:spcAft>
                <a:spcPts val="0"/>
              </a:spcAft>
              <a:buClr>
                <a:srgbClr val="D6001C"/>
              </a:buClr>
              <a:buSzPts val="1800"/>
              <a:buFont typeface="Noto Sans Symbols"/>
              <a:buChar char="▪"/>
            </a:pPr>
            <a:r>
              <a:rPr b="0" i="0" lang="en-US" sz="1800" u="none" cap="none" strike="noStrike">
                <a:solidFill>
                  <a:srgbClr val="000000"/>
                </a:solidFill>
                <a:latin typeface="Arial"/>
                <a:ea typeface="Arial"/>
                <a:cs typeface="Arial"/>
                <a:sym typeface="Arial"/>
              </a:rPr>
              <a:t>To </a:t>
            </a:r>
            <a:r>
              <a:rPr b="1" i="1" lang="en-US" sz="1800" u="none" cap="none" strike="noStrike">
                <a:solidFill>
                  <a:srgbClr val="000000"/>
                </a:solidFill>
                <a:latin typeface="Arial"/>
                <a:ea typeface="Arial"/>
                <a:cs typeface="Arial"/>
                <a:sym typeface="Arial"/>
              </a:rPr>
              <a:t>investigate</a:t>
            </a:r>
            <a:r>
              <a:rPr b="0" i="0" lang="en-US" sz="1800" u="none" cap="none" strike="noStrike">
                <a:solidFill>
                  <a:srgbClr val="000000"/>
                </a:solidFill>
                <a:latin typeface="Arial"/>
                <a:ea typeface="Arial"/>
                <a:cs typeface="Arial"/>
                <a:sym typeface="Arial"/>
              </a:rPr>
              <a:t> the role technology has in both the </a:t>
            </a:r>
            <a:r>
              <a:rPr b="1" i="0" lang="en-US" sz="1800" u="none" cap="none" strike="noStrike">
                <a:solidFill>
                  <a:srgbClr val="000000"/>
                </a:solidFill>
                <a:latin typeface="Arial"/>
                <a:ea typeface="Arial"/>
                <a:cs typeface="Arial"/>
                <a:sym typeface="Arial"/>
              </a:rPr>
              <a:t>physical filmmaking process</a:t>
            </a:r>
            <a:r>
              <a:rPr b="0" i="0" lang="en-US" sz="1800" u="none" cap="none" strike="noStrike">
                <a:solidFill>
                  <a:srgbClr val="000000"/>
                </a:solidFill>
                <a:latin typeface="Arial"/>
                <a:ea typeface="Arial"/>
                <a:cs typeface="Arial"/>
                <a:sym typeface="Arial"/>
              </a:rPr>
              <a:t> and </a:t>
            </a:r>
            <a:r>
              <a:rPr b="1" i="0" lang="en-US" sz="1800" u="none" cap="none" strike="noStrike">
                <a:solidFill>
                  <a:srgbClr val="000000"/>
                </a:solidFill>
                <a:latin typeface="Arial"/>
                <a:ea typeface="Arial"/>
                <a:cs typeface="Arial"/>
                <a:sym typeface="Arial"/>
              </a:rPr>
              <a:t>post-production software</a:t>
            </a:r>
            <a:r>
              <a:rPr b="0" i="0" lang="en-US" sz="1800" u="none" cap="none" strike="noStrike">
                <a:solidFill>
                  <a:srgbClr val="000000"/>
                </a:solidFill>
                <a:latin typeface="Arial"/>
                <a:ea typeface="Arial"/>
                <a:cs typeface="Arial"/>
                <a:sym typeface="Arial"/>
              </a:rPr>
              <a:t> in the past, present, and future through the respective technological advancements made and their </a:t>
            </a:r>
            <a:r>
              <a:rPr b="1" i="1" lang="en-US" sz="1800" u="none" cap="none" strike="noStrike">
                <a:solidFill>
                  <a:srgbClr val="000000"/>
                </a:solidFill>
                <a:latin typeface="Arial"/>
                <a:ea typeface="Arial"/>
                <a:cs typeface="Arial"/>
                <a:sym typeface="Arial"/>
              </a:rPr>
              <a:t>impacts</a:t>
            </a:r>
            <a:r>
              <a:rPr b="0" i="0" lang="en-US" sz="1800" u="none" cap="none" strike="noStrike">
                <a:solidFill>
                  <a:srgbClr val="000000"/>
                </a:solidFill>
                <a:latin typeface="Arial"/>
                <a:ea typeface="Arial"/>
                <a:cs typeface="Arial"/>
                <a:sym typeface="Arial"/>
              </a:rPr>
              <a:t> on the filmmaking process.</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9"/>
          <p:cNvSpPr txBox="1"/>
          <p:nvPr>
            <p:ph idx="1" type="body"/>
          </p:nvPr>
        </p:nvSpPr>
        <p:spPr>
          <a:xfrm>
            <a:off x="224416" y="202610"/>
            <a:ext cx="8324645" cy="3942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9EA2A2"/>
              </a:buClr>
              <a:buSzPts val="1800"/>
              <a:buFont typeface="Arial"/>
              <a:buNone/>
            </a:pPr>
            <a:r>
              <a:rPr lang="en-US"/>
              <a:t>RESEARCH QUESTION</a:t>
            </a:r>
            <a:endParaRPr/>
          </a:p>
        </p:txBody>
      </p:sp>
      <p:sp>
        <p:nvSpPr>
          <p:cNvPr id="140" name="Google Shape;140;p19"/>
          <p:cNvSpPr txBox="1"/>
          <p:nvPr>
            <p:ph idx="1" type="body"/>
          </p:nvPr>
        </p:nvSpPr>
        <p:spPr>
          <a:xfrm>
            <a:off x="224416" y="798917"/>
            <a:ext cx="7183251" cy="1828800"/>
          </a:xfrm>
          <a:prstGeom prst="rect">
            <a:avLst/>
          </a:prstGeom>
          <a:noFill/>
          <a:ln>
            <a:noFill/>
          </a:ln>
        </p:spPr>
        <p:txBody>
          <a:bodyPr anchorCtr="0" anchor="t" bIns="45700" lIns="91425" spcFirstLastPara="1" rIns="91425" wrap="square" tIns="45700">
            <a:noAutofit/>
          </a:bodyPr>
          <a:lstStyle/>
          <a:p>
            <a:pPr indent="-225425" lvl="1" marL="225425" marR="0" rtl="0" algn="l">
              <a:lnSpc>
                <a:spcPct val="100000"/>
              </a:lnSpc>
              <a:spcBef>
                <a:spcPts val="0"/>
              </a:spcBef>
              <a:spcAft>
                <a:spcPts val="0"/>
              </a:spcAft>
              <a:buClr>
                <a:srgbClr val="D6001C"/>
              </a:buClr>
              <a:buSzPts val="1800"/>
              <a:buFont typeface="Noto Sans Symbols"/>
              <a:buChar char="▪"/>
            </a:pPr>
            <a:r>
              <a:rPr b="0" i="0" lang="en-US" sz="1800" u="none" cap="none" strike="noStrike">
                <a:solidFill>
                  <a:srgbClr val="000000"/>
                </a:solidFill>
                <a:latin typeface="Arial"/>
                <a:ea typeface="Arial"/>
                <a:cs typeface="Arial"/>
                <a:sym typeface="Arial"/>
              </a:rPr>
              <a:t>How have technological advancements impacted the world of filmmaking, both in the </a:t>
            </a:r>
            <a:r>
              <a:rPr b="1" i="0" lang="en-US" sz="1800" u="none" cap="none" strike="noStrike">
                <a:solidFill>
                  <a:srgbClr val="000000"/>
                </a:solidFill>
                <a:latin typeface="Arial"/>
                <a:ea typeface="Arial"/>
                <a:cs typeface="Arial"/>
                <a:sym typeface="Arial"/>
              </a:rPr>
              <a:t>physical hardware</a:t>
            </a:r>
            <a:r>
              <a:rPr b="0" i="0" lang="en-US" sz="1800" u="none" cap="none" strike="noStrike">
                <a:solidFill>
                  <a:srgbClr val="000000"/>
                </a:solidFill>
                <a:latin typeface="Arial"/>
                <a:ea typeface="Arial"/>
                <a:cs typeface="Arial"/>
                <a:sym typeface="Arial"/>
              </a:rPr>
              <a:t> used to film motion pictures and the </a:t>
            </a:r>
            <a:r>
              <a:rPr b="1" i="0" lang="en-US" sz="1800" u="none" cap="none" strike="noStrike">
                <a:solidFill>
                  <a:srgbClr val="000000"/>
                </a:solidFill>
                <a:latin typeface="Arial"/>
                <a:ea typeface="Arial"/>
                <a:cs typeface="Arial"/>
                <a:sym typeface="Arial"/>
              </a:rPr>
              <a:t>software</a:t>
            </a:r>
            <a:r>
              <a:rPr b="0" i="0" lang="en-US" sz="1800" u="none" cap="none" strike="noStrike">
                <a:solidFill>
                  <a:srgbClr val="000000"/>
                </a:solidFill>
                <a:latin typeface="Arial"/>
                <a:ea typeface="Arial"/>
                <a:cs typeface="Arial"/>
                <a:sym typeface="Arial"/>
              </a:rPr>
              <a:t> technologies used in </a:t>
            </a:r>
            <a:r>
              <a:rPr b="1" i="0" lang="en-US" sz="1800" u="none" cap="none" strike="noStrike">
                <a:solidFill>
                  <a:srgbClr val="000000"/>
                </a:solidFill>
                <a:latin typeface="Arial"/>
                <a:ea typeface="Arial"/>
                <a:cs typeface="Arial"/>
                <a:sym typeface="Arial"/>
              </a:rPr>
              <a:t>post-production</a:t>
            </a:r>
            <a:r>
              <a:rPr b="0" i="0" lang="en-US" sz="1800" u="none" cap="none" strike="noStrike">
                <a:solidFill>
                  <a:srgbClr val="000000"/>
                </a:solidFill>
                <a:latin typeface="Arial"/>
                <a:ea typeface="Arial"/>
                <a:cs typeface="Arial"/>
                <a:sym typeface="Arial"/>
              </a:rPr>
              <a:t>? </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0"/>
          <p:cNvSpPr txBox="1"/>
          <p:nvPr>
            <p:ph idx="1" type="body"/>
          </p:nvPr>
        </p:nvSpPr>
        <p:spPr>
          <a:xfrm>
            <a:off x="224416" y="202610"/>
            <a:ext cx="8324645" cy="3942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9EA2A2"/>
              </a:buClr>
              <a:buSzPts val="1800"/>
              <a:buFont typeface="Arial"/>
              <a:buNone/>
            </a:pPr>
            <a:r>
              <a:rPr lang="en-US"/>
              <a:t>KEY DEFINITIONS</a:t>
            </a:r>
            <a:endParaRPr/>
          </a:p>
        </p:txBody>
      </p:sp>
      <p:sp>
        <p:nvSpPr>
          <p:cNvPr id="147" name="Google Shape;147;p20"/>
          <p:cNvSpPr txBox="1"/>
          <p:nvPr>
            <p:ph idx="1" type="body"/>
          </p:nvPr>
        </p:nvSpPr>
        <p:spPr>
          <a:xfrm>
            <a:off x="224416" y="798917"/>
            <a:ext cx="7183251" cy="1828800"/>
          </a:xfrm>
          <a:prstGeom prst="rect">
            <a:avLst/>
          </a:prstGeom>
          <a:noFill/>
          <a:ln>
            <a:noFill/>
          </a:ln>
        </p:spPr>
        <p:txBody>
          <a:bodyPr anchorCtr="0" anchor="t" bIns="45700" lIns="91425" spcFirstLastPara="1" rIns="91425" wrap="square" tIns="45700">
            <a:noAutofit/>
          </a:bodyPr>
          <a:lstStyle/>
          <a:p>
            <a:pPr indent="-225425" lvl="1" marL="225425" marR="0" rtl="0" algn="l">
              <a:lnSpc>
                <a:spcPct val="100000"/>
              </a:lnSpc>
              <a:spcBef>
                <a:spcPts val="0"/>
              </a:spcBef>
              <a:spcAft>
                <a:spcPts val="0"/>
              </a:spcAft>
              <a:buClr>
                <a:srgbClr val="D6001C"/>
              </a:buClr>
              <a:buSzPts val="1800"/>
              <a:buFont typeface="Noto Sans Symbols"/>
              <a:buChar char="▪"/>
            </a:pPr>
            <a:r>
              <a:rPr b="0" i="0" lang="en-US" sz="1800" u="none" cap="none" strike="noStrike">
                <a:solidFill>
                  <a:srgbClr val="000000"/>
                </a:solidFill>
                <a:latin typeface="Arial"/>
                <a:ea typeface="Arial"/>
                <a:cs typeface="Arial"/>
                <a:sym typeface="Arial"/>
              </a:rPr>
              <a:t>Film Hardware → Camera, Lighting, Audio Equipment, etc.</a:t>
            </a:r>
            <a:endParaRPr/>
          </a:p>
          <a:p>
            <a:pPr indent="-225425" lvl="1" marL="225425" marR="0" rtl="0" algn="l">
              <a:lnSpc>
                <a:spcPct val="100000"/>
              </a:lnSpc>
              <a:spcBef>
                <a:spcPts val="2000"/>
              </a:spcBef>
              <a:spcAft>
                <a:spcPts val="0"/>
              </a:spcAft>
              <a:buClr>
                <a:srgbClr val="D6001C"/>
              </a:buClr>
              <a:buSzPts val="1800"/>
              <a:buFont typeface="Noto Sans Symbols"/>
              <a:buChar char="▪"/>
            </a:pPr>
            <a:r>
              <a:rPr b="0" i="0" lang="en-US" sz="1800" u="none" cap="none" strike="noStrike">
                <a:solidFill>
                  <a:srgbClr val="000000"/>
                </a:solidFill>
                <a:latin typeface="Arial"/>
                <a:ea typeface="Arial"/>
                <a:cs typeface="Arial"/>
                <a:sym typeface="Arial"/>
              </a:rPr>
              <a:t>Film Software → Editing, AI algorithms, CGI, VR/AR, Animation, etc.</a:t>
            </a:r>
            <a:endParaRPr/>
          </a:p>
          <a:p>
            <a:pPr indent="-225425" lvl="1" marL="225425" marR="0" rtl="0" algn="l">
              <a:lnSpc>
                <a:spcPct val="100000"/>
              </a:lnSpc>
              <a:spcBef>
                <a:spcPts val="2000"/>
              </a:spcBef>
              <a:spcAft>
                <a:spcPts val="0"/>
              </a:spcAft>
              <a:buClr>
                <a:srgbClr val="D6001C"/>
              </a:buClr>
              <a:buSzPts val="1800"/>
              <a:buFont typeface="Noto Sans Symbols"/>
              <a:buChar char="▪"/>
            </a:pPr>
            <a:r>
              <a:rPr b="0" i="0" lang="en-US" sz="1800" u="none" cap="none" strike="noStrike">
                <a:solidFill>
                  <a:srgbClr val="000000"/>
                </a:solidFill>
                <a:latin typeface="Arial"/>
                <a:ea typeface="Arial"/>
                <a:cs typeface="Arial"/>
                <a:sym typeface="Arial"/>
              </a:rPr>
              <a:t>Post-Production → Technology used to edit pre-recorded film</a:t>
            </a:r>
            <a:br>
              <a:rPr b="0" i="0" lang="en-US" sz="1800" u="none" cap="none" strike="noStrike">
                <a:solidFill>
                  <a:srgbClr val="000000"/>
                </a:solidFill>
                <a:latin typeface="Arial"/>
                <a:ea typeface="Arial"/>
                <a:cs typeface="Arial"/>
                <a:sym typeface="Arial"/>
              </a:rPr>
            </a:b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1"/>
          <p:cNvSpPr txBox="1"/>
          <p:nvPr>
            <p:ph idx="1" type="body"/>
          </p:nvPr>
        </p:nvSpPr>
        <p:spPr>
          <a:xfrm>
            <a:off x="224416" y="202610"/>
            <a:ext cx="8324645" cy="3942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9EA2A2"/>
              </a:buClr>
              <a:buSzPts val="1800"/>
              <a:buFont typeface="Arial"/>
              <a:buNone/>
            </a:pPr>
            <a:r>
              <a:rPr lang="en-US"/>
              <a:t>METHODS AND DATA</a:t>
            </a:r>
            <a:endParaRPr/>
          </a:p>
        </p:txBody>
      </p:sp>
      <p:sp>
        <p:nvSpPr>
          <p:cNvPr id="154" name="Google Shape;154;p21"/>
          <p:cNvSpPr txBox="1"/>
          <p:nvPr>
            <p:ph idx="1" type="body"/>
          </p:nvPr>
        </p:nvSpPr>
        <p:spPr>
          <a:xfrm>
            <a:off x="224416" y="798917"/>
            <a:ext cx="7183251" cy="3653814"/>
          </a:xfrm>
          <a:prstGeom prst="rect">
            <a:avLst/>
          </a:prstGeom>
          <a:noFill/>
          <a:ln>
            <a:noFill/>
          </a:ln>
        </p:spPr>
        <p:txBody>
          <a:bodyPr anchorCtr="0" anchor="t" bIns="45700" lIns="91425" spcFirstLastPara="1" rIns="91425" wrap="square" tIns="45700">
            <a:noAutofit/>
          </a:bodyPr>
          <a:lstStyle/>
          <a:p>
            <a:pPr indent="-225425" lvl="1" marL="225425" marR="0" rtl="0" algn="l">
              <a:lnSpc>
                <a:spcPct val="100000"/>
              </a:lnSpc>
              <a:spcBef>
                <a:spcPts val="0"/>
              </a:spcBef>
              <a:spcAft>
                <a:spcPts val="0"/>
              </a:spcAft>
              <a:buClr>
                <a:srgbClr val="D6001C"/>
              </a:buClr>
              <a:buSzPts val="1800"/>
              <a:buFont typeface="Noto Sans Symbols"/>
              <a:buChar char="▪"/>
            </a:pPr>
            <a:r>
              <a:rPr b="0" i="0" lang="en-US" sz="1800" u="none" cap="none" strike="noStrike">
                <a:solidFill>
                  <a:srgbClr val="000000"/>
                </a:solidFill>
                <a:latin typeface="Arial"/>
                <a:ea typeface="Arial"/>
                <a:cs typeface="Arial"/>
                <a:sym typeface="Arial"/>
              </a:rPr>
              <a:t>The Research is Divided into a </a:t>
            </a:r>
            <a:r>
              <a:rPr b="1" i="0" lang="en-US" sz="1800" u="none" cap="none" strike="noStrike">
                <a:solidFill>
                  <a:srgbClr val="000000"/>
                </a:solidFill>
                <a:latin typeface="Arial"/>
                <a:ea typeface="Arial"/>
                <a:cs typeface="Arial"/>
                <a:sym typeface="Arial"/>
              </a:rPr>
              <a:t>Literature Review</a:t>
            </a:r>
            <a:r>
              <a:rPr b="0" i="0" lang="en-US" sz="1800" u="none" cap="none" strike="noStrike">
                <a:solidFill>
                  <a:srgbClr val="000000"/>
                </a:solidFill>
                <a:latin typeface="Arial"/>
                <a:ea typeface="Arial"/>
                <a:cs typeface="Arial"/>
                <a:sym typeface="Arial"/>
              </a:rPr>
              <a:t> and a </a:t>
            </a:r>
            <a:r>
              <a:rPr b="1" i="0" lang="en-US" sz="1800" u="none" cap="none" strike="noStrike">
                <a:solidFill>
                  <a:srgbClr val="000000"/>
                </a:solidFill>
                <a:latin typeface="Arial"/>
                <a:ea typeface="Arial"/>
                <a:cs typeface="Arial"/>
                <a:sym typeface="Arial"/>
              </a:rPr>
              <a:t>Comparative Case Study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2"/>
          <p:cNvSpPr txBox="1"/>
          <p:nvPr>
            <p:ph idx="1" type="body"/>
          </p:nvPr>
        </p:nvSpPr>
        <p:spPr>
          <a:xfrm>
            <a:off x="224416" y="202610"/>
            <a:ext cx="8324700" cy="394200"/>
          </a:xfrm>
          <a:prstGeom prst="rect">
            <a:avLst/>
          </a:prstGeom>
        </p:spPr>
        <p:txBody>
          <a:bodyPr anchorCtr="0" anchor="t" bIns="45700" lIns="91425" spcFirstLastPara="1" rIns="91425" wrap="square" tIns="45700">
            <a:noAutofit/>
          </a:bodyPr>
          <a:lstStyle/>
          <a:p>
            <a:pPr indent="0" lvl="0" marL="0" rtl="0" algn="l">
              <a:spcBef>
                <a:spcPts val="360"/>
              </a:spcBef>
              <a:spcAft>
                <a:spcPts val="1800"/>
              </a:spcAft>
              <a:buNone/>
            </a:pPr>
            <a:r>
              <a:rPr lang="en-US"/>
              <a:t>METHODS AND DATA</a:t>
            </a:r>
            <a:endParaRPr/>
          </a:p>
        </p:txBody>
      </p:sp>
      <p:sp>
        <p:nvSpPr>
          <p:cNvPr id="161" name="Google Shape;161;p22"/>
          <p:cNvSpPr txBox="1"/>
          <p:nvPr>
            <p:ph idx="2" type="body"/>
          </p:nvPr>
        </p:nvSpPr>
        <p:spPr>
          <a:xfrm>
            <a:off x="224416" y="788979"/>
            <a:ext cx="6258000" cy="1828800"/>
          </a:xfrm>
          <a:prstGeom prst="rect">
            <a:avLst/>
          </a:prstGeom>
        </p:spPr>
        <p:txBody>
          <a:bodyPr anchorCtr="0" anchor="t" bIns="45700" lIns="91425" spcFirstLastPara="1" rIns="91425" wrap="square" tIns="45700">
            <a:noAutofit/>
          </a:bodyPr>
          <a:lstStyle/>
          <a:p>
            <a:pPr indent="-236537" lvl="2" marL="461962" rtl="0" algn="l">
              <a:spcBef>
                <a:spcPts val="600"/>
              </a:spcBef>
              <a:spcAft>
                <a:spcPts val="0"/>
              </a:spcAft>
              <a:buClr>
                <a:srgbClr val="D6001C"/>
              </a:buClr>
              <a:buSzPts val="1600"/>
              <a:buChar char="−"/>
            </a:pPr>
            <a:r>
              <a:rPr b="1" lang="en-US" sz="1600"/>
              <a:t>Literature Review</a:t>
            </a:r>
            <a:r>
              <a:rPr lang="en-US" sz="1600"/>
              <a:t> looks at Innovations in Past, Present, and Future:</a:t>
            </a:r>
            <a:endParaRPr sz="1400"/>
          </a:p>
          <a:p>
            <a:pPr indent="-228600" lvl="3" marL="1600200" rtl="0" algn="l">
              <a:spcBef>
                <a:spcPts val="280"/>
              </a:spcBef>
              <a:spcAft>
                <a:spcPts val="0"/>
              </a:spcAft>
              <a:buSzPts val="1400"/>
              <a:buChar char="–"/>
            </a:pPr>
            <a:r>
              <a:rPr lang="en-US" sz="1400"/>
              <a:t>Past: Physical Filmmaking Through the Director Arc of Ang Lee</a:t>
            </a:r>
            <a:endParaRPr sz="1400"/>
          </a:p>
          <a:p>
            <a:pPr indent="-228600" lvl="3" marL="1600200" rtl="0" algn="l">
              <a:spcBef>
                <a:spcPts val="280"/>
              </a:spcBef>
              <a:spcAft>
                <a:spcPts val="0"/>
              </a:spcAft>
              <a:buSzPts val="1400"/>
              <a:buChar char="–"/>
            </a:pPr>
            <a:r>
              <a:rPr lang="en-US" sz="1400"/>
              <a:t>Present: Animation, AI, and Visual Effects Through various Films</a:t>
            </a:r>
            <a:endParaRPr sz="1400"/>
          </a:p>
          <a:p>
            <a:pPr indent="-228600" lvl="3" marL="1600200" rtl="0" algn="l">
              <a:spcBef>
                <a:spcPts val="280"/>
              </a:spcBef>
              <a:spcAft>
                <a:spcPts val="0"/>
              </a:spcAft>
              <a:buSzPts val="1400"/>
              <a:buChar char="–"/>
            </a:pPr>
            <a:r>
              <a:rPr lang="en-US" sz="1400"/>
              <a:t>Future: Virtual Reality Through VPET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3"/>
          <p:cNvSpPr txBox="1"/>
          <p:nvPr>
            <p:ph idx="1" type="body"/>
          </p:nvPr>
        </p:nvSpPr>
        <p:spPr>
          <a:xfrm>
            <a:off x="224416" y="202610"/>
            <a:ext cx="8324700" cy="394200"/>
          </a:xfrm>
          <a:prstGeom prst="rect">
            <a:avLst/>
          </a:prstGeom>
        </p:spPr>
        <p:txBody>
          <a:bodyPr anchorCtr="0" anchor="t" bIns="45700" lIns="91425" spcFirstLastPara="1" rIns="91425" wrap="square" tIns="45700">
            <a:noAutofit/>
          </a:bodyPr>
          <a:lstStyle/>
          <a:p>
            <a:pPr indent="0" lvl="0" marL="0" rtl="0" algn="l">
              <a:spcBef>
                <a:spcPts val="360"/>
              </a:spcBef>
              <a:spcAft>
                <a:spcPts val="1800"/>
              </a:spcAft>
              <a:buNone/>
            </a:pPr>
            <a:r>
              <a:rPr lang="en-US"/>
              <a:t>METHODS AND DATA (RESEARCH CONTRIBUTION)</a:t>
            </a:r>
            <a:endParaRPr/>
          </a:p>
        </p:txBody>
      </p:sp>
      <p:sp>
        <p:nvSpPr>
          <p:cNvPr id="168" name="Google Shape;168;p23"/>
          <p:cNvSpPr txBox="1"/>
          <p:nvPr>
            <p:ph idx="2" type="body"/>
          </p:nvPr>
        </p:nvSpPr>
        <p:spPr>
          <a:xfrm>
            <a:off x="224416" y="788979"/>
            <a:ext cx="6258000" cy="1828800"/>
          </a:xfrm>
          <a:prstGeom prst="rect">
            <a:avLst/>
          </a:prstGeom>
        </p:spPr>
        <p:txBody>
          <a:bodyPr anchorCtr="0" anchor="t" bIns="45700" lIns="91425" spcFirstLastPara="1" rIns="91425" wrap="square" tIns="45700">
            <a:noAutofit/>
          </a:bodyPr>
          <a:lstStyle/>
          <a:p>
            <a:pPr indent="-236537" lvl="2" marL="461962" rtl="0" algn="l">
              <a:spcBef>
                <a:spcPts val="600"/>
              </a:spcBef>
              <a:spcAft>
                <a:spcPts val="0"/>
              </a:spcAft>
              <a:buClr>
                <a:srgbClr val="D6001C"/>
              </a:buClr>
              <a:buSzPts val="1600"/>
              <a:buChar char="−"/>
            </a:pPr>
            <a:r>
              <a:rPr lang="en-US" sz="1600" u="sng"/>
              <a:t>Research Contribution</a:t>
            </a:r>
            <a:r>
              <a:rPr lang="en-US" sz="1600"/>
              <a:t> is Demonstrated through a Self-Conducted </a:t>
            </a:r>
            <a:r>
              <a:rPr b="1" lang="en-US" sz="1600"/>
              <a:t>Comparative Case Study</a:t>
            </a:r>
            <a:r>
              <a:rPr lang="en-US" sz="1600"/>
              <a:t> that compares </a:t>
            </a:r>
            <a:r>
              <a:rPr i="1" lang="en-US" sz="1600"/>
              <a:t>Avatar (2009) </a:t>
            </a:r>
            <a:r>
              <a:rPr lang="en-US" sz="1600"/>
              <a:t>and </a:t>
            </a:r>
            <a:r>
              <a:rPr i="1" lang="en-US" sz="1600"/>
              <a:t>District 9 (2009). </a:t>
            </a:r>
            <a:r>
              <a:rPr lang="en-US" sz="1600"/>
              <a:t>The Study Comparison is based on:</a:t>
            </a:r>
            <a:endParaRPr i="1" sz="1600"/>
          </a:p>
          <a:p>
            <a:pPr indent="-228600" lvl="3" marL="1600200" rtl="0" algn="l">
              <a:spcBef>
                <a:spcPts val="280"/>
              </a:spcBef>
              <a:spcAft>
                <a:spcPts val="0"/>
              </a:spcAft>
              <a:buSzPts val="1400"/>
              <a:buChar char="–"/>
            </a:pPr>
            <a:r>
              <a:rPr lang="en-US" sz="1400"/>
              <a:t>Behind-the-scenes footage</a:t>
            </a:r>
            <a:endParaRPr sz="1400"/>
          </a:p>
          <a:p>
            <a:pPr indent="-228600" lvl="3" marL="1600200" rtl="0" algn="l">
              <a:spcBef>
                <a:spcPts val="280"/>
              </a:spcBef>
              <a:spcAft>
                <a:spcPts val="0"/>
              </a:spcAft>
              <a:buSzPts val="1400"/>
              <a:buChar char="–"/>
            </a:pPr>
            <a:r>
              <a:rPr lang="en-US" sz="1400"/>
              <a:t>Budget vs. Film Performance at the Box Office</a:t>
            </a:r>
            <a:endParaRPr sz="1400"/>
          </a:p>
          <a:p>
            <a:pPr indent="-228600" lvl="3" marL="1600200" rtl="0" algn="l">
              <a:spcBef>
                <a:spcPts val="280"/>
              </a:spcBef>
              <a:spcAft>
                <a:spcPts val="0"/>
              </a:spcAft>
              <a:buSzPts val="1400"/>
              <a:buChar char="–"/>
            </a:pPr>
            <a:r>
              <a:rPr lang="en-US" sz="1400"/>
              <a:t>Quality and Efficiency of the Final Product</a:t>
            </a:r>
            <a:endParaRPr sz="1400"/>
          </a:p>
          <a:p>
            <a:pPr indent="0" lvl="0" marL="0" rtl="0" algn="l">
              <a:spcBef>
                <a:spcPts val="640"/>
              </a:spcBef>
              <a:spcAft>
                <a:spcPts val="0"/>
              </a:spcAft>
              <a:buNone/>
            </a:pPr>
            <a:r>
              <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2015TemplateColors">
      <a:dk1>
        <a:srgbClr val="000000"/>
      </a:dk1>
      <a:lt1>
        <a:srgbClr val="FFFFFF"/>
      </a:lt1>
      <a:dk2>
        <a:srgbClr val="323232"/>
      </a:dk2>
      <a:lt2>
        <a:srgbClr val="EEECE1"/>
      </a:lt2>
      <a:accent1>
        <a:srgbClr val="D00016"/>
      </a:accent1>
      <a:accent2>
        <a:srgbClr val="32323C"/>
      </a:accent2>
      <a:accent3>
        <a:srgbClr val="B9B5AD"/>
      </a:accent3>
      <a:accent4>
        <a:srgbClr val="325A9C"/>
      </a:accent4>
      <a:accent5>
        <a:srgbClr val="EFE793"/>
      </a:accent5>
      <a:accent6>
        <a:srgbClr val="2F3C60"/>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